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7"/>
  </p:notesMasterIdLst>
  <p:sldIdLst>
    <p:sldId id="256" r:id="rId2"/>
    <p:sldId id="257" r:id="rId3"/>
    <p:sldId id="259" r:id="rId4"/>
    <p:sldId id="260" r:id="rId5"/>
    <p:sldId id="261" r:id="rId6"/>
    <p:sldId id="262" r:id="rId7"/>
    <p:sldId id="263" r:id="rId8"/>
    <p:sldId id="269" r:id="rId9"/>
    <p:sldId id="264" r:id="rId10"/>
    <p:sldId id="270" r:id="rId11"/>
    <p:sldId id="272" r:id="rId12"/>
    <p:sldId id="265" r:id="rId13"/>
    <p:sldId id="266" r:id="rId14"/>
    <p:sldId id="268" r:id="rId15"/>
    <p:sldId id="258" r:id="rId16"/>
  </p:sldIdLst>
  <p:sldSz cx="9144000" cy="5143500" type="screen16x9"/>
  <p:notesSz cx="6858000" cy="9144000"/>
  <p:embeddedFontLst>
    <p:embeddedFont>
      <p:font typeface="Arvo" panose="020B0604020202020204" charset="0"/>
      <p:regular r:id="rId18"/>
      <p:bold r:id="rId19"/>
      <p:italic r:id="rId20"/>
      <p:boldItalic r:id="rId21"/>
    </p:embeddedFont>
    <p:embeddedFont>
      <p:font typeface="Bodoni" panose="020B0604020202020204" charset="0"/>
      <p:regular r:id="rId22"/>
      <p:bold r:id="rId23"/>
      <p:italic r:id="rId24"/>
      <p:boldItalic r:id="rId25"/>
    </p:embeddedFont>
    <p:embeddedFont>
      <p:font typeface="Ubuntu" panose="020B0604020202020204" charset="0"/>
      <p:regular r:id="rId26"/>
      <p:bold r:id="rId27"/>
      <p:italic r:id="rId28"/>
      <p:boldItalic r:id="rId29"/>
    </p:embeddedFont>
    <p:embeddedFont>
      <p:font typeface="Ubuntu Light" panose="020B0604020202020204" charset="0"/>
      <p:regular r:id="rId30"/>
      <p:bold r:id="rId31"/>
      <p:italic r:id="rId32"/>
      <p:boldItalic r:id="rId33"/>
    </p:embeddedFont>
    <p:embeddedFont>
      <p:font typeface="Ubuntu Medium"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guide id="4"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risthian Enrique Córdoba Trillos" initials="CECT" lastIdx="1" clrIdx="0">
    <p:extLst>
      <p:ext uri="{19B8F6BF-5375-455C-9EA6-DF929625EA0E}">
        <p15:presenceInfo xmlns:p15="http://schemas.microsoft.com/office/powerpoint/2012/main" userId="413e283169f7bb6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B7F5A9-8429-4DF3-AD0C-EBF7281E81F3}">
  <a:tblStyle styleId="{E2B7F5A9-8429-4DF3-AD0C-EBF7281E81F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B8964A-9B6B-4244-8553-9B2B089CE15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guide orient="horz" pos="3053"/>
        <p:guide orient="horz" pos="28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presProps" Target="presProps.xml"/><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image" Target="../media/image4.jpeg"/><Relationship Id="rId5" Type="http://schemas.openxmlformats.org/officeDocument/2006/relationships/image" Target="../media/image8.jpg"/><Relationship Id="rId4" Type="http://schemas.openxmlformats.org/officeDocument/2006/relationships/image" Target="../media/image7.png"/></Relationships>
</file>

<file path=ppt/diagrams/_rels/data2.xml.rels><?xml version="1.0" encoding="UTF-8" standalone="yes"?>
<Relationships xmlns="http://schemas.openxmlformats.org/package/2006/relationships"><Relationship Id="rId8" Type="http://schemas.openxmlformats.org/officeDocument/2006/relationships/hyperlink" Target="https://en.wikipedia.org/wiki/Trihalomethane" TargetMode="External"/><Relationship Id="rId3" Type="http://schemas.openxmlformats.org/officeDocument/2006/relationships/image" Target="../media/image10.jpg"/><Relationship Id="rId7" Type="http://schemas.openxmlformats.org/officeDocument/2006/relationships/image" Target="../media/image12.png"/><Relationship Id="rId12" Type="http://schemas.openxmlformats.org/officeDocument/2006/relationships/hyperlink" Target="https://commons.wikimedia.org/wiki/File:Copper_Sulfate_-_%D8%B3%D9%88%D9%84%D9%81%D8%A7%D8%AA_%D9%85%D8%B3_5_%D8%A2%D8%A8%D9%87_-_%D8%AA%D9%88%D9%84%DB%8C%D8%AF%DB%8C_%D8%B4%D8%B1%DA%A9%D8%AA_%D9%85%DB%8C%D9%86%D8%A7%D8%B1_%DA%AF%D9%88%D9%86%D8%B4_%D8%A2%D8%B0%D8%B1%D8%A8%D8%A7%DB%8C%D8%AC%D8%A7%D9%86.jpg" TargetMode="External"/><Relationship Id="rId2" Type="http://schemas.openxmlformats.org/officeDocument/2006/relationships/hyperlink" Target="http://espiadellabo.com/2016/04/noticia-no34-becquerel-marie-curie-y-los-minerales-de-uranio/" TargetMode="External"/><Relationship Id="rId1" Type="http://schemas.openxmlformats.org/officeDocument/2006/relationships/image" Target="../media/image9.jpg"/><Relationship Id="rId6" Type="http://schemas.openxmlformats.org/officeDocument/2006/relationships/hyperlink" Target="http://www.lavocechestecca.com/2018/06/16/vor-sap/" TargetMode="External"/><Relationship Id="rId11" Type="http://schemas.openxmlformats.org/officeDocument/2006/relationships/image" Target="../media/image14.jpg"/><Relationship Id="rId5" Type="http://schemas.openxmlformats.org/officeDocument/2006/relationships/image" Target="../media/image11.png"/><Relationship Id="rId10" Type="http://schemas.openxmlformats.org/officeDocument/2006/relationships/hyperlink" Target="http://www.orientjchem.org/vol28no4/transition-metal-chelates-of-2-2-6-dichlorophenyl-amino-benzene-acetic-acid-synthesis-spectral-characterization-and-antimicrobial-studies/" TargetMode="External"/><Relationship Id="rId4" Type="http://schemas.openxmlformats.org/officeDocument/2006/relationships/hyperlink" Target="https://it.wikipedia.org/wiki/Arsenico_nativo" TargetMode="External"/><Relationship Id="rId9" Type="http://schemas.openxmlformats.org/officeDocument/2006/relationships/image" Target="../media/image13.jpg"/></Relationships>
</file>

<file path=ppt/diagrams/_rels/data3.xml.rels><?xml version="1.0" encoding="UTF-8" standalone="yes"?>
<Relationships xmlns="http://schemas.openxmlformats.org/package/2006/relationships"><Relationship Id="rId1" Type="http://schemas.openxmlformats.org/officeDocument/2006/relationships/image" Target="../media/image28.jpg"/></Relationships>
</file>

<file path=ppt/diagrams/_rels/data4.xml.rels><?xml version="1.0" encoding="UTF-8" standalone="yes"?>
<Relationships xmlns="http://schemas.openxmlformats.org/package/2006/relationships"><Relationship Id="rId1" Type="http://schemas.openxmlformats.org/officeDocument/2006/relationships/image" Target="../media/image29.jpeg"/></Relationships>
</file>

<file path=ppt/diagrams/_rels/data5.xml.rels><?xml version="1.0" encoding="UTF-8" standalone="yes"?>
<Relationships xmlns="http://schemas.openxmlformats.org/package/2006/relationships"><Relationship Id="rId1" Type="http://schemas.openxmlformats.org/officeDocument/2006/relationships/image" Target="../media/image30.png"/></Relationships>
</file>

<file path=ppt/diagrams/_rels/data6.xml.rels><?xml version="1.0" encoding="UTF-8" standalone="yes"?>
<Relationships xmlns="http://schemas.openxmlformats.org/package/2006/relationships"><Relationship Id="rId1" Type="http://schemas.openxmlformats.org/officeDocument/2006/relationships/image" Target="../media/image31.png"/></Relationships>
</file>

<file path=ppt/diagrams/_rels/data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image" Target="../media/image4.jpeg"/><Relationship Id="rId5" Type="http://schemas.openxmlformats.org/officeDocument/2006/relationships/image" Target="../media/image8.jpg"/><Relationship Id="rId4" Type="http://schemas.openxmlformats.org/officeDocument/2006/relationships/image" Target="../media/image7.png"/></Relationships>
</file>

<file path=ppt/diagrams/_rels/drawing2.xml.rels><?xml version="1.0" encoding="UTF-8" standalone="yes"?>
<Relationships xmlns="http://schemas.openxmlformats.org/package/2006/relationships"><Relationship Id="rId8" Type="http://schemas.openxmlformats.org/officeDocument/2006/relationships/hyperlink" Target="https://en.wikipedia.org/wiki/Trihalomethane" TargetMode="External"/><Relationship Id="rId3" Type="http://schemas.openxmlformats.org/officeDocument/2006/relationships/image" Target="../media/image10.jpg"/><Relationship Id="rId7" Type="http://schemas.openxmlformats.org/officeDocument/2006/relationships/image" Target="../media/image12.png"/><Relationship Id="rId12" Type="http://schemas.openxmlformats.org/officeDocument/2006/relationships/hyperlink" Target="https://commons.wikimedia.org/wiki/File:Copper_Sulfate_-_%D8%B3%D9%88%D9%84%D9%81%D8%A7%D8%AA_%D9%85%D8%B3_5_%D8%A2%D8%A8%D9%87_-_%D8%AA%D9%88%D9%84%DB%8C%D8%AF%DB%8C_%D8%B4%D8%B1%DA%A9%D8%AA_%D9%85%DB%8C%D9%86%D8%A7%D8%B1_%DA%AF%D9%88%D9%86%D8%B4_%D8%A2%D8%B0%D8%B1%D8%A8%D8%A7%DB%8C%D8%AC%D8%A7%D9%86.jpg" TargetMode="External"/><Relationship Id="rId2" Type="http://schemas.openxmlformats.org/officeDocument/2006/relationships/hyperlink" Target="http://espiadellabo.com/2016/04/noticia-no34-becquerel-marie-curie-y-los-minerales-de-uranio/" TargetMode="External"/><Relationship Id="rId1" Type="http://schemas.openxmlformats.org/officeDocument/2006/relationships/image" Target="../media/image9.jpg"/><Relationship Id="rId6" Type="http://schemas.openxmlformats.org/officeDocument/2006/relationships/hyperlink" Target="http://www.lavocechestecca.com/2018/06/16/vor-sap/" TargetMode="External"/><Relationship Id="rId11" Type="http://schemas.openxmlformats.org/officeDocument/2006/relationships/image" Target="../media/image14.jpg"/><Relationship Id="rId5" Type="http://schemas.openxmlformats.org/officeDocument/2006/relationships/image" Target="../media/image11.png"/><Relationship Id="rId10" Type="http://schemas.openxmlformats.org/officeDocument/2006/relationships/hyperlink" Target="http://www.orientjchem.org/vol28no4/transition-metal-chelates-of-2-2-6-dichlorophenyl-amino-benzene-acetic-acid-synthesis-spectral-characterization-and-antimicrobial-studies/" TargetMode="External"/><Relationship Id="rId4" Type="http://schemas.openxmlformats.org/officeDocument/2006/relationships/hyperlink" Target="https://it.wikipedia.org/wiki/Arsenico_nativo" TargetMode="External"/><Relationship Id="rId9" Type="http://schemas.openxmlformats.org/officeDocument/2006/relationships/image" Target="../media/image13.jpg"/></Relationships>
</file>

<file path=ppt/diagrams/_rels/drawing3.xml.rels><?xml version="1.0" encoding="UTF-8" standalone="yes"?>
<Relationships xmlns="http://schemas.openxmlformats.org/package/2006/relationships"><Relationship Id="rId1" Type="http://schemas.openxmlformats.org/officeDocument/2006/relationships/image" Target="../media/image28.jpg"/></Relationships>
</file>

<file path=ppt/diagrams/_rels/drawing4.xml.rels><?xml version="1.0" encoding="UTF-8" standalone="yes"?>
<Relationships xmlns="http://schemas.openxmlformats.org/package/2006/relationships"><Relationship Id="rId1" Type="http://schemas.openxmlformats.org/officeDocument/2006/relationships/image" Target="../media/image29.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30.png"/></Relationships>
</file>

<file path=ppt/diagrams/_rels/drawing6.xml.rels><?xml version="1.0" encoding="UTF-8" standalone="yes"?>
<Relationships xmlns="http://schemas.openxmlformats.org/package/2006/relationships"><Relationship Id="rId1" Type="http://schemas.openxmlformats.org/officeDocument/2006/relationships/image" Target="../media/image31.png"/></Relationships>
</file>

<file path=ppt/diagrams/_rels/drawing7.xml.rels><?xml version="1.0" encoding="UTF-8" standalone="yes"?>
<Relationships xmlns="http://schemas.openxmlformats.org/package/2006/relationships"><Relationship Id="rId1"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C6160A-929A-4BC9-B63E-978334E7CD6F}" type="doc">
      <dgm:prSet loTypeId="urn:microsoft.com/office/officeart/2008/layout/HexagonCluster" loCatId="relationship" qsTypeId="urn:microsoft.com/office/officeart/2005/8/quickstyle/simple2" qsCatId="simple" csTypeId="urn:microsoft.com/office/officeart/2005/8/colors/colorful4" csCatId="colorful" phldr="1"/>
      <dgm:spPr/>
    </dgm:pt>
    <dgm:pt modelId="{6772910C-CC70-4542-9218-0224B774C46D}">
      <dgm:prSet phldrT="[Texto]"/>
      <dgm:spPr/>
      <dgm:t>
        <a:bodyPr/>
        <a:lstStyle/>
        <a:p>
          <a:r>
            <a:rPr lang="es-CO" dirty="0" err="1"/>
            <a:t>Earnings</a:t>
          </a:r>
          <a:endParaRPr lang="es-CO" dirty="0"/>
        </a:p>
      </dgm:t>
    </dgm:pt>
    <dgm:pt modelId="{00A119F6-4440-418F-9956-37BD84558647}" type="parTrans" cxnId="{56B61F50-BA67-434F-A9E8-E42F33C80C9D}">
      <dgm:prSet/>
      <dgm:spPr/>
      <dgm:t>
        <a:bodyPr/>
        <a:lstStyle/>
        <a:p>
          <a:endParaRPr lang="es-CO"/>
        </a:p>
      </dgm:t>
    </dgm:pt>
    <dgm:pt modelId="{18E46914-A09D-44BF-93FA-E3249EFFD043}" type="sibTrans" cxnId="{56B61F50-BA67-434F-A9E8-E42F33C80C9D}">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dgm:spPr>
      <dgm:t>
        <a:bodyPr/>
        <a:lstStyle/>
        <a:p>
          <a:endParaRPr lang="es-CO"/>
        </a:p>
      </dgm:t>
    </dgm:pt>
    <dgm:pt modelId="{6F71BFDA-6A40-4DB5-B1F1-01B6541DEA76}">
      <dgm:prSet phldrT="[Texto]"/>
      <dgm:spPr/>
      <dgm:t>
        <a:bodyPr/>
        <a:lstStyle/>
        <a:p>
          <a:r>
            <a:rPr lang="es-CO" dirty="0"/>
            <a:t>Chemical</a:t>
          </a:r>
        </a:p>
      </dgm:t>
    </dgm:pt>
    <dgm:pt modelId="{D324775D-59D8-43B3-826F-2F662242106E}" type="parTrans" cxnId="{56088B62-6626-44EE-929C-CE9FE87DD1B8}">
      <dgm:prSet/>
      <dgm:spPr/>
      <dgm:t>
        <a:bodyPr/>
        <a:lstStyle/>
        <a:p>
          <a:endParaRPr lang="es-CO"/>
        </a:p>
      </dgm:t>
    </dgm:pt>
    <dgm:pt modelId="{4A1D48B4-B93D-4212-A007-68F3FB674246}" type="sibTrans" cxnId="{56088B62-6626-44EE-929C-CE9FE87DD1B8}">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dgm:spPr>
      <dgm:t>
        <a:bodyPr/>
        <a:lstStyle/>
        <a:p>
          <a:endParaRPr lang="es-CO"/>
        </a:p>
      </dgm:t>
    </dgm:pt>
    <dgm:pt modelId="{A0B6E89A-95F6-4217-8E0A-EB5A367C2988}">
      <dgm:prSet phldrT="[Texto]"/>
      <dgm:spPr/>
      <dgm:t>
        <a:bodyPr/>
        <a:lstStyle/>
        <a:p>
          <a:r>
            <a:rPr lang="es-CO" dirty="0" err="1"/>
            <a:t>Water</a:t>
          </a:r>
          <a:r>
            <a:rPr lang="es-CO" dirty="0"/>
            <a:t> </a:t>
          </a:r>
          <a:r>
            <a:rPr lang="es-CO" dirty="0" err="1"/>
            <a:t>usage</a:t>
          </a:r>
          <a:endParaRPr lang="es-CO" dirty="0"/>
        </a:p>
      </dgm:t>
    </dgm:pt>
    <dgm:pt modelId="{2439422A-EBB3-440C-AEEF-269D5D45CAED}" type="parTrans" cxnId="{084C08F4-A51F-4A77-8B56-0E6740A6C9D2}">
      <dgm:prSet/>
      <dgm:spPr/>
      <dgm:t>
        <a:bodyPr/>
        <a:lstStyle/>
        <a:p>
          <a:endParaRPr lang="es-CO"/>
        </a:p>
      </dgm:t>
    </dgm:pt>
    <dgm:pt modelId="{B01360E0-EDF1-4956-98B0-09A338A5866A}" type="sibTrans" cxnId="{084C08F4-A51F-4A77-8B56-0E6740A6C9D2}">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t>
        <a:bodyPr/>
        <a:lstStyle/>
        <a:p>
          <a:endParaRPr lang="es-CO"/>
        </a:p>
      </dgm:t>
    </dgm:pt>
    <dgm:pt modelId="{62B82966-4BED-4607-A3F0-BE491BA44293}">
      <dgm:prSet phldrT="[Texto]"/>
      <dgm:spPr/>
      <dgm:t>
        <a:bodyPr/>
        <a:lstStyle/>
        <a:p>
          <a:r>
            <a:rPr lang="es-CO" dirty="0" err="1"/>
            <a:t>Industry</a:t>
          </a:r>
          <a:endParaRPr lang="es-CO" dirty="0"/>
        </a:p>
      </dgm:t>
    </dgm:pt>
    <dgm:pt modelId="{27C942D2-C354-4B1B-8359-87EE7F4451B5}" type="parTrans" cxnId="{237270B9-E105-4C1E-824D-1AEC4CF3497A}">
      <dgm:prSet/>
      <dgm:spPr/>
      <dgm:t>
        <a:bodyPr/>
        <a:lstStyle/>
        <a:p>
          <a:endParaRPr lang="es-CO"/>
        </a:p>
      </dgm:t>
    </dgm:pt>
    <dgm:pt modelId="{9A66D7DF-D63D-4A65-8AAA-88FDC98C47F0}" type="sibTrans" cxnId="{237270B9-E105-4C1E-824D-1AEC4CF3497A}">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19000" r="-19000"/>
          </a:stretch>
        </a:blipFill>
      </dgm:spPr>
      <dgm:t>
        <a:bodyPr/>
        <a:lstStyle/>
        <a:p>
          <a:endParaRPr lang="es-CO"/>
        </a:p>
      </dgm:t>
    </dgm:pt>
    <dgm:pt modelId="{3328D2F6-1E7D-42BB-B3CE-3385CFFF58B3}">
      <dgm:prSet phldrT="[Texto]"/>
      <dgm:spPr/>
      <dgm:t>
        <a:bodyPr/>
        <a:lstStyle/>
        <a:p>
          <a:r>
            <a:rPr lang="es-CO" dirty="0"/>
            <a:t>County votes</a:t>
          </a:r>
        </a:p>
      </dgm:t>
    </dgm:pt>
    <dgm:pt modelId="{86A30D0E-DB50-46B0-9581-2F8FDF287AE2}" type="parTrans" cxnId="{9900B19D-DFC8-4D55-9647-06DA810E95AC}">
      <dgm:prSet/>
      <dgm:spPr/>
      <dgm:t>
        <a:bodyPr/>
        <a:lstStyle/>
        <a:p>
          <a:endParaRPr lang="es-CO"/>
        </a:p>
      </dgm:t>
    </dgm:pt>
    <dgm:pt modelId="{1684D944-DAC5-4DC3-8FA0-4B1560BFE30B}" type="sibTrans" cxnId="{9900B19D-DFC8-4D55-9647-06DA810E95AC}">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t>
        <a:bodyPr/>
        <a:lstStyle/>
        <a:p>
          <a:endParaRPr lang="es-CO"/>
        </a:p>
      </dgm:t>
    </dgm:pt>
    <dgm:pt modelId="{9AA70189-CAFD-44A7-AA75-A1D18CBB2635}">
      <dgm:prSet phldrT="[Texto]"/>
      <dgm:spPr/>
      <dgm:t>
        <a:bodyPr/>
        <a:lstStyle/>
        <a:p>
          <a:r>
            <a:rPr lang="es-CO" dirty="0" err="1"/>
            <a:t>Population</a:t>
          </a:r>
          <a:endParaRPr lang="es-CO" dirty="0"/>
        </a:p>
      </dgm:t>
    </dgm:pt>
    <dgm:pt modelId="{EEE265F6-76CA-4199-81C9-5E413BFDCFE9}" type="parTrans" cxnId="{E46D1A3E-76FD-4C3E-844A-603037E154D9}">
      <dgm:prSet/>
      <dgm:spPr/>
      <dgm:t>
        <a:bodyPr/>
        <a:lstStyle/>
        <a:p>
          <a:endParaRPr lang="es-CO"/>
        </a:p>
      </dgm:t>
    </dgm:pt>
    <dgm:pt modelId="{73994C47-B96C-46A1-AEE6-1279CB9C2CDF}" type="sibTrans" cxnId="{E46D1A3E-76FD-4C3E-844A-603037E154D9}">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19000" r="-19000"/>
          </a:stretch>
        </a:blipFill>
      </dgm:spPr>
      <dgm:t>
        <a:bodyPr/>
        <a:lstStyle/>
        <a:p>
          <a:endParaRPr lang="es-CO"/>
        </a:p>
      </dgm:t>
    </dgm:pt>
    <dgm:pt modelId="{55F6364C-A3DA-485E-A030-7934C3B603FC}" type="pres">
      <dgm:prSet presAssocID="{50C6160A-929A-4BC9-B63E-978334E7CD6F}" presName="Name0" presStyleCnt="0">
        <dgm:presLayoutVars>
          <dgm:chMax val="21"/>
          <dgm:chPref val="21"/>
        </dgm:presLayoutVars>
      </dgm:prSet>
      <dgm:spPr/>
    </dgm:pt>
    <dgm:pt modelId="{7282C36C-127E-45F6-8DE6-FB92C6F67DA1}" type="pres">
      <dgm:prSet presAssocID="{6772910C-CC70-4542-9218-0224B774C46D}" presName="text1" presStyleCnt="0"/>
      <dgm:spPr/>
    </dgm:pt>
    <dgm:pt modelId="{9B21DB10-6809-40B2-89D0-FC0CC772F838}" type="pres">
      <dgm:prSet presAssocID="{6772910C-CC70-4542-9218-0224B774C46D}" presName="textRepeatNode" presStyleLbl="alignNode1" presStyleIdx="0" presStyleCnt="6">
        <dgm:presLayoutVars>
          <dgm:chMax val="0"/>
          <dgm:chPref val="0"/>
          <dgm:bulletEnabled val="1"/>
        </dgm:presLayoutVars>
      </dgm:prSet>
      <dgm:spPr/>
    </dgm:pt>
    <dgm:pt modelId="{9E969CF6-D978-4BF8-B90F-A47B0836D655}" type="pres">
      <dgm:prSet presAssocID="{6772910C-CC70-4542-9218-0224B774C46D}" presName="textaccent1" presStyleCnt="0"/>
      <dgm:spPr/>
    </dgm:pt>
    <dgm:pt modelId="{4D163D44-D72C-4365-9DCD-9A05A1340E51}" type="pres">
      <dgm:prSet presAssocID="{6772910C-CC70-4542-9218-0224B774C46D}" presName="accentRepeatNode" presStyleLbl="solidAlignAcc1" presStyleIdx="0" presStyleCnt="12"/>
      <dgm:spPr/>
    </dgm:pt>
    <dgm:pt modelId="{2798781E-9083-45B6-91E3-50B51467006D}" type="pres">
      <dgm:prSet presAssocID="{18E46914-A09D-44BF-93FA-E3249EFFD043}" presName="image1" presStyleCnt="0"/>
      <dgm:spPr/>
    </dgm:pt>
    <dgm:pt modelId="{8ED539D0-1DCD-4023-B844-E483225DDF5E}" type="pres">
      <dgm:prSet presAssocID="{18E46914-A09D-44BF-93FA-E3249EFFD043}" presName="imageRepeatNode" presStyleLbl="alignAcc1" presStyleIdx="0" presStyleCnt="6"/>
      <dgm:spPr/>
    </dgm:pt>
    <dgm:pt modelId="{929A08C0-9F1D-4428-A116-ACFDFE254DA8}" type="pres">
      <dgm:prSet presAssocID="{18E46914-A09D-44BF-93FA-E3249EFFD043}" presName="imageaccent1" presStyleCnt="0"/>
      <dgm:spPr/>
    </dgm:pt>
    <dgm:pt modelId="{BAD9712B-8552-48AF-8C99-61DB44F269C4}" type="pres">
      <dgm:prSet presAssocID="{18E46914-A09D-44BF-93FA-E3249EFFD043}" presName="accentRepeatNode" presStyleLbl="solidAlignAcc1" presStyleIdx="1" presStyleCnt="12"/>
      <dgm:spPr/>
    </dgm:pt>
    <dgm:pt modelId="{BAA18D0F-F844-4E8D-B4EC-6D88E4C441B3}" type="pres">
      <dgm:prSet presAssocID="{6F71BFDA-6A40-4DB5-B1F1-01B6541DEA76}" presName="text2" presStyleCnt="0"/>
      <dgm:spPr/>
    </dgm:pt>
    <dgm:pt modelId="{72101276-F0CB-4542-BDE0-D72867009CD1}" type="pres">
      <dgm:prSet presAssocID="{6F71BFDA-6A40-4DB5-B1F1-01B6541DEA76}" presName="textRepeatNode" presStyleLbl="alignNode1" presStyleIdx="1" presStyleCnt="6">
        <dgm:presLayoutVars>
          <dgm:chMax val="0"/>
          <dgm:chPref val="0"/>
          <dgm:bulletEnabled val="1"/>
        </dgm:presLayoutVars>
      </dgm:prSet>
      <dgm:spPr/>
    </dgm:pt>
    <dgm:pt modelId="{4B5AD50F-4326-427F-85EE-11520910E002}" type="pres">
      <dgm:prSet presAssocID="{6F71BFDA-6A40-4DB5-B1F1-01B6541DEA76}" presName="textaccent2" presStyleCnt="0"/>
      <dgm:spPr/>
    </dgm:pt>
    <dgm:pt modelId="{BD99B143-C16A-4116-85D9-9AEDB1CACCBE}" type="pres">
      <dgm:prSet presAssocID="{6F71BFDA-6A40-4DB5-B1F1-01B6541DEA76}" presName="accentRepeatNode" presStyleLbl="solidAlignAcc1" presStyleIdx="2" presStyleCnt="12"/>
      <dgm:spPr/>
    </dgm:pt>
    <dgm:pt modelId="{BEE3A071-ED41-42D7-A40D-BD6AB6C0AC5B}" type="pres">
      <dgm:prSet presAssocID="{4A1D48B4-B93D-4212-A007-68F3FB674246}" presName="image2" presStyleCnt="0"/>
      <dgm:spPr/>
    </dgm:pt>
    <dgm:pt modelId="{3137BE4B-2F28-4084-A0DE-DA4E43C7CF93}" type="pres">
      <dgm:prSet presAssocID="{4A1D48B4-B93D-4212-A007-68F3FB674246}" presName="imageRepeatNode" presStyleLbl="alignAcc1" presStyleIdx="1" presStyleCnt="6"/>
      <dgm:spPr/>
    </dgm:pt>
    <dgm:pt modelId="{3B073DE6-4F32-4EB0-9EAC-688EB1EA164E}" type="pres">
      <dgm:prSet presAssocID="{4A1D48B4-B93D-4212-A007-68F3FB674246}" presName="imageaccent2" presStyleCnt="0"/>
      <dgm:spPr/>
    </dgm:pt>
    <dgm:pt modelId="{2838FD83-06B3-4A8C-9329-8D9D370496B7}" type="pres">
      <dgm:prSet presAssocID="{4A1D48B4-B93D-4212-A007-68F3FB674246}" presName="accentRepeatNode" presStyleLbl="solidAlignAcc1" presStyleIdx="3" presStyleCnt="12"/>
      <dgm:spPr/>
    </dgm:pt>
    <dgm:pt modelId="{D87E935C-1460-4593-9F2C-75FE87F1AA19}" type="pres">
      <dgm:prSet presAssocID="{A0B6E89A-95F6-4217-8E0A-EB5A367C2988}" presName="text3" presStyleCnt="0"/>
      <dgm:spPr/>
    </dgm:pt>
    <dgm:pt modelId="{C4FBF52F-5616-4AAC-8263-B0D93A6991C4}" type="pres">
      <dgm:prSet presAssocID="{A0B6E89A-95F6-4217-8E0A-EB5A367C2988}" presName="textRepeatNode" presStyleLbl="alignNode1" presStyleIdx="2" presStyleCnt="6">
        <dgm:presLayoutVars>
          <dgm:chMax val="0"/>
          <dgm:chPref val="0"/>
          <dgm:bulletEnabled val="1"/>
        </dgm:presLayoutVars>
      </dgm:prSet>
      <dgm:spPr/>
    </dgm:pt>
    <dgm:pt modelId="{49DF2A40-0018-4648-B5AA-CBF466600684}" type="pres">
      <dgm:prSet presAssocID="{A0B6E89A-95F6-4217-8E0A-EB5A367C2988}" presName="textaccent3" presStyleCnt="0"/>
      <dgm:spPr/>
    </dgm:pt>
    <dgm:pt modelId="{9BD0AC09-7703-439A-A94C-C51E6121C2C8}" type="pres">
      <dgm:prSet presAssocID="{A0B6E89A-95F6-4217-8E0A-EB5A367C2988}" presName="accentRepeatNode" presStyleLbl="solidAlignAcc1" presStyleIdx="4" presStyleCnt="12"/>
      <dgm:spPr/>
    </dgm:pt>
    <dgm:pt modelId="{F9B42E41-7D86-4657-935C-1873605A8EC8}" type="pres">
      <dgm:prSet presAssocID="{B01360E0-EDF1-4956-98B0-09A338A5866A}" presName="image3" presStyleCnt="0"/>
      <dgm:spPr/>
    </dgm:pt>
    <dgm:pt modelId="{9736B247-F370-473D-81CE-F91A3634DA61}" type="pres">
      <dgm:prSet presAssocID="{B01360E0-EDF1-4956-98B0-09A338A5866A}" presName="imageRepeatNode" presStyleLbl="alignAcc1" presStyleIdx="2" presStyleCnt="6"/>
      <dgm:spPr/>
    </dgm:pt>
    <dgm:pt modelId="{0481CD3B-644D-441A-9A27-167A582EF993}" type="pres">
      <dgm:prSet presAssocID="{B01360E0-EDF1-4956-98B0-09A338A5866A}" presName="imageaccent3" presStyleCnt="0"/>
      <dgm:spPr/>
    </dgm:pt>
    <dgm:pt modelId="{CEAE740C-CEEE-4645-98A4-95D6B53685B9}" type="pres">
      <dgm:prSet presAssocID="{B01360E0-EDF1-4956-98B0-09A338A5866A}" presName="accentRepeatNode" presStyleLbl="solidAlignAcc1" presStyleIdx="5" presStyleCnt="12"/>
      <dgm:spPr/>
    </dgm:pt>
    <dgm:pt modelId="{C1270D9C-E7D4-425F-88E0-A307B8EA3BAA}" type="pres">
      <dgm:prSet presAssocID="{62B82966-4BED-4607-A3F0-BE491BA44293}" presName="text4" presStyleCnt="0"/>
      <dgm:spPr/>
    </dgm:pt>
    <dgm:pt modelId="{7FD6594E-955F-4966-9809-3315DAFF2539}" type="pres">
      <dgm:prSet presAssocID="{62B82966-4BED-4607-A3F0-BE491BA44293}" presName="textRepeatNode" presStyleLbl="alignNode1" presStyleIdx="3" presStyleCnt="6">
        <dgm:presLayoutVars>
          <dgm:chMax val="0"/>
          <dgm:chPref val="0"/>
          <dgm:bulletEnabled val="1"/>
        </dgm:presLayoutVars>
      </dgm:prSet>
      <dgm:spPr/>
    </dgm:pt>
    <dgm:pt modelId="{0E3616ED-BA0A-47E6-871F-583DBCD939DE}" type="pres">
      <dgm:prSet presAssocID="{62B82966-4BED-4607-A3F0-BE491BA44293}" presName="textaccent4" presStyleCnt="0"/>
      <dgm:spPr/>
    </dgm:pt>
    <dgm:pt modelId="{ACA550A9-BF79-4FF6-8BED-24F40FA8114E}" type="pres">
      <dgm:prSet presAssocID="{62B82966-4BED-4607-A3F0-BE491BA44293}" presName="accentRepeatNode" presStyleLbl="solidAlignAcc1" presStyleIdx="6" presStyleCnt="12"/>
      <dgm:spPr/>
    </dgm:pt>
    <dgm:pt modelId="{D19F93B1-9277-4430-8991-2855B8558A6D}" type="pres">
      <dgm:prSet presAssocID="{9A66D7DF-D63D-4A65-8AAA-88FDC98C47F0}" presName="image4" presStyleCnt="0"/>
      <dgm:spPr/>
    </dgm:pt>
    <dgm:pt modelId="{3CFD8C21-5717-4B70-A33B-6B6057035F18}" type="pres">
      <dgm:prSet presAssocID="{9A66D7DF-D63D-4A65-8AAA-88FDC98C47F0}" presName="imageRepeatNode" presStyleLbl="alignAcc1" presStyleIdx="3" presStyleCnt="6"/>
      <dgm:spPr/>
    </dgm:pt>
    <dgm:pt modelId="{DF5A87F0-F71E-43BD-9C59-D19B20D7BD71}" type="pres">
      <dgm:prSet presAssocID="{9A66D7DF-D63D-4A65-8AAA-88FDC98C47F0}" presName="imageaccent4" presStyleCnt="0"/>
      <dgm:spPr/>
    </dgm:pt>
    <dgm:pt modelId="{AAC0C90F-DF33-4D95-A27B-787051E639B6}" type="pres">
      <dgm:prSet presAssocID="{9A66D7DF-D63D-4A65-8AAA-88FDC98C47F0}" presName="accentRepeatNode" presStyleLbl="solidAlignAcc1" presStyleIdx="7" presStyleCnt="12"/>
      <dgm:spPr/>
    </dgm:pt>
    <dgm:pt modelId="{0E7DCBD6-B469-4DA9-8A26-D12F683555CA}" type="pres">
      <dgm:prSet presAssocID="{9AA70189-CAFD-44A7-AA75-A1D18CBB2635}" presName="text5" presStyleCnt="0"/>
      <dgm:spPr/>
    </dgm:pt>
    <dgm:pt modelId="{0401BE99-6F66-473A-8209-581041B6FB45}" type="pres">
      <dgm:prSet presAssocID="{9AA70189-CAFD-44A7-AA75-A1D18CBB2635}" presName="textRepeatNode" presStyleLbl="alignNode1" presStyleIdx="4" presStyleCnt="6">
        <dgm:presLayoutVars>
          <dgm:chMax val="0"/>
          <dgm:chPref val="0"/>
          <dgm:bulletEnabled val="1"/>
        </dgm:presLayoutVars>
      </dgm:prSet>
      <dgm:spPr/>
    </dgm:pt>
    <dgm:pt modelId="{68CD2C10-6D74-49F0-ABD5-92C2F1C78626}" type="pres">
      <dgm:prSet presAssocID="{9AA70189-CAFD-44A7-AA75-A1D18CBB2635}" presName="textaccent5" presStyleCnt="0"/>
      <dgm:spPr/>
    </dgm:pt>
    <dgm:pt modelId="{673582CF-D9BD-4028-9062-24616B39A39D}" type="pres">
      <dgm:prSet presAssocID="{9AA70189-CAFD-44A7-AA75-A1D18CBB2635}" presName="accentRepeatNode" presStyleLbl="solidAlignAcc1" presStyleIdx="8" presStyleCnt="12"/>
      <dgm:spPr/>
    </dgm:pt>
    <dgm:pt modelId="{22F2B84D-BAD7-4D54-9626-5F2E77997A9D}" type="pres">
      <dgm:prSet presAssocID="{73994C47-B96C-46A1-AEE6-1279CB9C2CDF}" presName="image5" presStyleCnt="0"/>
      <dgm:spPr/>
    </dgm:pt>
    <dgm:pt modelId="{CF36C34C-032F-4079-9B7D-4AC4CB2ADE84}" type="pres">
      <dgm:prSet presAssocID="{73994C47-B96C-46A1-AEE6-1279CB9C2CDF}" presName="imageRepeatNode" presStyleLbl="alignAcc1" presStyleIdx="4" presStyleCnt="6"/>
      <dgm:spPr/>
    </dgm:pt>
    <dgm:pt modelId="{9129BC34-E64C-4751-B8C4-2C527B4B1401}" type="pres">
      <dgm:prSet presAssocID="{73994C47-B96C-46A1-AEE6-1279CB9C2CDF}" presName="imageaccent5" presStyleCnt="0"/>
      <dgm:spPr/>
    </dgm:pt>
    <dgm:pt modelId="{C174C991-008E-4DBE-8F6D-C782AADB2D23}" type="pres">
      <dgm:prSet presAssocID="{73994C47-B96C-46A1-AEE6-1279CB9C2CDF}" presName="accentRepeatNode" presStyleLbl="solidAlignAcc1" presStyleIdx="9" presStyleCnt="12"/>
      <dgm:spPr/>
    </dgm:pt>
    <dgm:pt modelId="{F7EA30CF-8764-46CB-AFC4-965EFF57E86C}" type="pres">
      <dgm:prSet presAssocID="{3328D2F6-1E7D-42BB-B3CE-3385CFFF58B3}" presName="text6" presStyleCnt="0"/>
      <dgm:spPr/>
    </dgm:pt>
    <dgm:pt modelId="{615F4262-F25B-4220-8658-5BB1FC8E947D}" type="pres">
      <dgm:prSet presAssocID="{3328D2F6-1E7D-42BB-B3CE-3385CFFF58B3}" presName="textRepeatNode" presStyleLbl="alignNode1" presStyleIdx="5" presStyleCnt="6">
        <dgm:presLayoutVars>
          <dgm:chMax val="0"/>
          <dgm:chPref val="0"/>
          <dgm:bulletEnabled val="1"/>
        </dgm:presLayoutVars>
      </dgm:prSet>
      <dgm:spPr/>
    </dgm:pt>
    <dgm:pt modelId="{198E1E35-56D6-482A-B29F-80171D43F08B}" type="pres">
      <dgm:prSet presAssocID="{3328D2F6-1E7D-42BB-B3CE-3385CFFF58B3}" presName="textaccent6" presStyleCnt="0"/>
      <dgm:spPr/>
    </dgm:pt>
    <dgm:pt modelId="{5993214E-9E05-4F93-9BE2-68B863B4E879}" type="pres">
      <dgm:prSet presAssocID="{3328D2F6-1E7D-42BB-B3CE-3385CFFF58B3}" presName="accentRepeatNode" presStyleLbl="solidAlignAcc1" presStyleIdx="10" presStyleCnt="12"/>
      <dgm:spPr/>
    </dgm:pt>
    <dgm:pt modelId="{907D0641-41C4-4998-AB0B-05965164FB03}" type="pres">
      <dgm:prSet presAssocID="{1684D944-DAC5-4DC3-8FA0-4B1560BFE30B}" presName="image6" presStyleCnt="0"/>
      <dgm:spPr/>
    </dgm:pt>
    <dgm:pt modelId="{BD6940C0-2FAC-4A4A-BB24-EFAA27473178}" type="pres">
      <dgm:prSet presAssocID="{1684D944-DAC5-4DC3-8FA0-4B1560BFE30B}" presName="imageRepeatNode" presStyleLbl="alignAcc1" presStyleIdx="5" presStyleCnt="6"/>
      <dgm:spPr/>
    </dgm:pt>
    <dgm:pt modelId="{A8CA4CCB-23F2-4C2C-9C29-57EABB4328FA}" type="pres">
      <dgm:prSet presAssocID="{1684D944-DAC5-4DC3-8FA0-4B1560BFE30B}" presName="imageaccent6" presStyleCnt="0"/>
      <dgm:spPr/>
    </dgm:pt>
    <dgm:pt modelId="{41437BF3-05DD-4CC8-A50A-442D02544221}" type="pres">
      <dgm:prSet presAssocID="{1684D944-DAC5-4DC3-8FA0-4B1560BFE30B}" presName="accentRepeatNode" presStyleLbl="solidAlignAcc1" presStyleIdx="11" presStyleCnt="12"/>
      <dgm:spPr/>
    </dgm:pt>
  </dgm:ptLst>
  <dgm:cxnLst>
    <dgm:cxn modelId="{218CF715-AD3A-4F0A-8829-73A17C3BFD4E}" type="presOf" srcId="{9AA70189-CAFD-44A7-AA75-A1D18CBB2635}" destId="{0401BE99-6F66-473A-8209-581041B6FB45}" srcOrd="0" destOrd="0" presId="urn:microsoft.com/office/officeart/2008/layout/HexagonCluster"/>
    <dgm:cxn modelId="{A173BC3C-5243-4451-B59F-1F6F4550A505}" type="presOf" srcId="{3328D2F6-1E7D-42BB-B3CE-3385CFFF58B3}" destId="{615F4262-F25B-4220-8658-5BB1FC8E947D}" srcOrd="0" destOrd="0" presId="urn:microsoft.com/office/officeart/2008/layout/HexagonCluster"/>
    <dgm:cxn modelId="{E46D1A3E-76FD-4C3E-844A-603037E154D9}" srcId="{50C6160A-929A-4BC9-B63E-978334E7CD6F}" destId="{9AA70189-CAFD-44A7-AA75-A1D18CBB2635}" srcOrd="4" destOrd="0" parTransId="{EEE265F6-76CA-4199-81C9-5E413BFDCFE9}" sibTransId="{73994C47-B96C-46A1-AEE6-1279CB9C2CDF}"/>
    <dgm:cxn modelId="{2F45235E-89C7-42F5-8482-6F38DC7573F7}" type="presOf" srcId="{18E46914-A09D-44BF-93FA-E3249EFFD043}" destId="{8ED539D0-1DCD-4023-B844-E483225DDF5E}" srcOrd="0" destOrd="0" presId="urn:microsoft.com/office/officeart/2008/layout/HexagonCluster"/>
    <dgm:cxn modelId="{56088B62-6626-44EE-929C-CE9FE87DD1B8}" srcId="{50C6160A-929A-4BC9-B63E-978334E7CD6F}" destId="{6F71BFDA-6A40-4DB5-B1F1-01B6541DEA76}" srcOrd="1" destOrd="0" parTransId="{D324775D-59D8-43B3-826F-2F662242106E}" sibTransId="{4A1D48B4-B93D-4212-A007-68F3FB674246}"/>
    <dgm:cxn modelId="{BEAC1543-C83D-4916-AFF1-82C38C964EDC}" type="presOf" srcId="{B01360E0-EDF1-4956-98B0-09A338A5866A}" destId="{9736B247-F370-473D-81CE-F91A3634DA61}" srcOrd="0" destOrd="0" presId="urn:microsoft.com/office/officeart/2008/layout/HexagonCluster"/>
    <dgm:cxn modelId="{A7045E6C-DB09-4F66-B28E-58D53FA4DF02}" type="presOf" srcId="{4A1D48B4-B93D-4212-A007-68F3FB674246}" destId="{3137BE4B-2F28-4084-A0DE-DA4E43C7CF93}" srcOrd="0" destOrd="0" presId="urn:microsoft.com/office/officeart/2008/layout/HexagonCluster"/>
    <dgm:cxn modelId="{56B61F50-BA67-434F-A9E8-E42F33C80C9D}" srcId="{50C6160A-929A-4BC9-B63E-978334E7CD6F}" destId="{6772910C-CC70-4542-9218-0224B774C46D}" srcOrd="0" destOrd="0" parTransId="{00A119F6-4440-418F-9956-37BD84558647}" sibTransId="{18E46914-A09D-44BF-93FA-E3249EFFD043}"/>
    <dgm:cxn modelId="{9900B19D-DFC8-4D55-9647-06DA810E95AC}" srcId="{50C6160A-929A-4BC9-B63E-978334E7CD6F}" destId="{3328D2F6-1E7D-42BB-B3CE-3385CFFF58B3}" srcOrd="5" destOrd="0" parTransId="{86A30D0E-DB50-46B0-9581-2F8FDF287AE2}" sibTransId="{1684D944-DAC5-4DC3-8FA0-4B1560BFE30B}"/>
    <dgm:cxn modelId="{8578C2AA-B27D-4A9E-BE4A-43C1366258E6}" type="presOf" srcId="{73994C47-B96C-46A1-AEE6-1279CB9C2CDF}" destId="{CF36C34C-032F-4079-9B7D-4AC4CB2ADE84}" srcOrd="0" destOrd="0" presId="urn:microsoft.com/office/officeart/2008/layout/HexagonCluster"/>
    <dgm:cxn modelId="{237270B9-E105-4C1E-824D-1AEC4CF3497A}" srcId="{50C6160A-929A-4BC9-B63E-978334E7CD6F}" destId="{62B82966-4BED-4607-A3F0-BE491BA44293}" srcOrd="3" destOrd="0" parTransId="{27C942D2-C354-4B1B-8359-87EE7F4451B5}" sibTransId="{9A66D7DF-D63D-4A65-8AAA-88FDC98C47F0}"/>
    <dgm:cxn modelId="{749BACBA-B13B-4EAB-94D9-1D38840A8E20}" type="presOf" srcId="{9A66D7DF-D63D-4A65-8AAA-88FDC98C47F0}" destId="{3CFD8C21-5717-4B70-A33B-6B6057035F18}" srcOrd="0" destOrd="0" presId="urn:microsoft.com/office/officeart/2008/layout/HexagonCluster"/>
    <dgm:cxn modelId="{38DF2FC9-7E5A-4031-A37A-732C165A3D0E}" type="presOf" srcId="{6772910C-CC70-4542-9218-0224B774C46D}" destId="{9B21DB10-6809-40B2-89D0-FC0CC772F838}" srcOrd="0" destOrd="0" presId="urn:microsoft.com/office/officeart/2008/layout/HexagonCluster"/>
    <dgm:cxn modelId="{C73333CB-A9CE-4F3A-8B1E-325BC952397D}" type="presOf" srcId="{50C6160A-929A-4BC9-B63E-978334E7CD6F}" destId="{55F6364C-A3DA-485E-A030-7934C3B603FC}" srcOrd="0" destOrd="0" presId="urn:microsoft.com/office/officeart/2008/layout/HexagonCluster"/>
    <dgm:cxn modelId="{308709D0-2F51-4A1B-96F3-B79BE34E4C1D}" type="presOf" srcId="{62B82966-4BED-4607-A3F0-BE491BA44293}" destId="{7FD6594E-955F-4966-9809-3315DAFF2539}" srcOrd="0" destOrd="0" presId="urn:microsoft.com/office/officeart/2008/layout/HexagonCluster"/>
    <dgm:cxn modelId="{5177BDD3-7F94-43CF-BC7B-063981077927}" type="presOf" srcId="{A0B6E89A-95F6-4217-8E0A-EB5A367C2988}" destId="{C4FBF52F-5616-4AAC-8263-B0D93A6991C4}" srcOrd="0" destOrd="0" presId="urn:microsoft.com/office/officeart/2008/layout/HexagonCluster"/>
    <dgm:cxn modelId="{8C3B8FDE-C8F4-4FDA-80F3-8894711CD59A}" type="presOf" srcId="{6F71BFDA-6A40-4DB5-B1F1-01B6541DEA76}" destId="{72101276-F0CB-4542-BDE0-D72867009CD1}" srcOrd="0" destOrd="0" presId="urn:microsoft.com/office/officeart/2008/layout/HexagonCluster"/>
    <dgm:cxn modelId="{084C08F4-A51F-4A77-8B56-0E6740A6C9D2}" srcId="{50C6160A-929A-4BC9-B63E-978334E7CD6F}" destId="{A0B6E89A-95F6-4217-8E0A-EB5A367C2988}" srcOrd="2" destOrd="0" parTransId="{2439422A-EBB3-440C-AEEF-269D5D45CAED}" sibTransId="{B01360E0-EDF1-4956-98B0-09A338A5866A}"/>
    <dgm:cxn modelId="{809CC3F7-EA25-4108-B8F4-567E1954A15F}" type="presOf" srcId="{1684D944-DAC5-4DC3-8FA0-4B1560BFE30B}" destId="{BD6940C0-2FAC-4A4A-BB24-EFAA27473178}" srcOrd="0" destOrd="0" presId="urn:microsoft.com/office/officeart/2008/layout/HexagonCluster"/>
    <dgm:cxn modelId="{D0E74D0C-BEEE-4255-9781-BFA253498B42}" type="presParOf" srcId="{55F6364C-A3DA-485E-A030-7934C3B603FC}" destId="{7282C36C-127E-45F6-8DE6-FB92C6F67DA1}" srcOrd="0" destOrd="0" presId="urn:microsoft.com/office/officeart/2008/layout/HexagonCluster"/>
    <dgm:cxn modelId="{3E332D31-0D68-4FC7-9262-AD1164BAE193}" type="presParOf" srcId="{7282C36C-127E-45F6-8DE6-FB92C6F67DA1}" destId="{9B21DB10-6809-40B2-89D0-FC0CC772F838}" srcOrd="0" destOrd="0" presId="urn:microsoft.com/office/officeart/2008/layout/HexagonCluster"/>
    <dgm:cxn modelId="{C7014A72-4DFD-4391-AA14-0C089F41C107}" type="presParOf" srcId="{55F6364C-A3DA-485E-A030-7934C3B603FC}" destId="{9E969CF6-D978-4BF8-B90F-A47B0836D655}" srcOrd="1" destOrd="0" presId="urn:microsoft.com/office/officeart/2008/layout/HexagonCluster"/>
    <dgm:cxn modelId="{A5C2E033-3466-4AA5-A21C-F89798696C82}" type="presParOf" srcId="{9E969CF6-D978-4BF8-B90F-A47B0836D655}" destId="{4D163D44-D72C-4365-9DCD-9A05A1340E51}" srcOrd="0" destOrd="0" presId="urn:microsoft.com/office/officeart/2008/layout/HexagonCluster"/>
    <dgm:cxn modelId="{9B67C754-7F11-48BF-AC96-E3829953B6DB}" type="presParOf" srcId="{55F6364C-A3DA-485E-A030-7934C3B603FC}" destId="{2798781E-9083-45B6-91E3-50B51467006D}" srcOrd="2" destOrd="0" presId="urn:microsoft.com/office/officeart/2008/layout/HexagonCluster"/>
    <dgm:cxn modelId="{2BBE10F9-94B9-4CF9-A16A-ED49182226D5}" type="presParOf" srcId="{2798781E-9083-45B6-91E3-50B51467006D}" destId="{8ED539D0-1DCD-4023-B844-E483225DDF5E}" srcOrd="0" destOrd="0" presId="urn:microsoft.com/office/officeart/2008/layout/HexagonCluster"/>
    <dgm:cxn modelId="{3FD6CD38-1E4D-487F-B89A-B174BF8B47F3}" type="presParOf" srcId="{55F6364C-A3DA-485E-A030-7934C3B603FC}" destId="{929A08C0-9F1D-4428-A116-ACFDFE254DA8}" srcOrd="3" destOrd="0" presId="urn:microsoft.com/office/officeart/2008/layout/HexagonCluster"/>
    <dgm:cxn modelId="{F6615AC1-9DBE-44EF-AD5F-A318691D9CA0}" type="presParOf" srcId="{929A08C0-9F1D-4428-A116-ACFDFE254DA8}" destId="{BAD9712B-8552-48AF-8C99-61DB44F269C4}" srcOrd="0" destOrd="0" presId="urn:microsoft.com/office/officeart/2008/layout/HexagonCluster"/>
    <dgm:cxn modelId="{82F32AFC-46B3-4A3E-82E4-C452D55CC2BC}" type="presParOf" srcId="{55F6364C-A3DA-485E-A030-7934C3B603FC}" destId="{BAA18D0F-F844-4E8D-B4EC-6D88E4C441B3}" srcOrd="4" destOrd="0" presId="urn:microsoft.com/office/officeart/2008/layout/HexagonCluster"/>
    <dgm:cxn modelId="{A7F8CFD5-0089-455F-A021-2294A7E2EF9A}" type="presParOf" srcId="{BAA18D0F-F844-4E8D-B4EC-6D88E4C441B3}" destId="{72101276-F0CB-4542-BDE0-D72867009CD1}" srcOrd="0" destOrd="0" presId="urn:microsoft.com/office/officeart/2008/layout/HexagonCluster"/>
    <dgm:cxn modelId="{7A49914D-2DBF-4F96-AF65-D1190F333534}" type="presParOf" srcId="{55F6364C-A3DA-485E-A030-7934C3B603FC}" destId="{4B5AD50F-4326-427F-85EE-11520910E002}" srcOrd="5" destOrd="0" presId="urn:microsoft.com/office/officeart/2008/layout/HexagonCluster"/>
    <dgm:cxn modelId="{557B63C3-8298-43C3-98CF-4C0E39061CD5}" type="presParOf" srcId="{4B5AD50F-4326-427F-85EE-11520910E002}" destId="{BD99B143-C16A-4116-85D9-9AEDB1CACCBE}" srcOrd="0" destOrd="0" presId="urn:microsoft.com/office/officeart/2008/layout/HexagonCluster"/>
    <dgm:cxn modelId="{490A9AF3-C658-488D-B8EC-0CCFCCD538C9}" type="presParOf" srcId="{55F6364C-A3DA-485E-A030-7934C3B603FC}" destId="{BEE3A071-ED41-42D7-A40D-BD6AB6C0AC5B}" srcOrd="6" destOrd="0" presId="urn:microsoft.com/office/officeart/2008/layout/HexagonCluster"/>
    <dgm:cxn modelId="{70403805-3B47-4DD8-AB32-056BBD98E755}" type="presParOf" srcId="{BEE3A071-ED41-42D7-A40D-BD6AB6C0AC5B}" destId="{3137BE4B-2F28-4084-A0DE-DA4E43C7CF93}" srcOrd="0" destOrd="0" presId="urn:microsoft.com/office/officeart/2008/layout/HexagonCluster"/>
    <dgm:cxn modelId="{3C98E6EB-7B97-443C-B5FF-851FC5305016}" type="presParOf" srcId="{55F6364C-A3DA-485E-A030-7934C3B603FC}" destId="{3B073DE6-4F32-4EB0-9EAC-688EB1EA164E}" srcOrd="7" destOrd="0" presId="urn:microsoft.com/office/officeart/2008/layout/HexagonCluster"/>
    <dgm:cxn modelId="{8E47E26B-83A5-44BA-9DE8-95B53B4F3D8B}" type="presParOf" srcId="{3B073DE6-4F32-4EB0-9EAC-688EB1EA164E}" destId="{2838FD83-06B3-4A8C-9329-8D9D370496B7}" srcOrd="0" destOrd="0" presId="urn:microsoft.com/office/officeart/2008/layout/HexagonCluster"/>
    <dgm:cxn modelId="{100A9291-B4F2-4551-93CC-FADA6ADDD5FA}" type="presParOf" srcId="{55F6364C-A3DA-485E-A030-7934C3B603FC}" destId="{D87E935C-1460-4593-9F2C-75FE87F1AA19}" srcOrd="8" destOrd="0" presId="urn:microsoft.com/office/officeart/2008/layout/HexagonCluster"/>
    <dgm:cxn modelId="{69F8C3C6-8742-4AC4-874C-A70863B6EBFF}" type="presParOf" srcId="{D87E935C-1460-4593-9F2C-75FE87F1AA19}" destId="{C4FBF52F-5616-4AAC-8263-B0D93A6991C4}" srcOrd="0" destOrd="0" presId="urn:microsoft.com/office/officeart/2008/layout/HexagonCluster"/>
    <dgm:cxn modelId="{C75C123D-7338-4E96-BA3A-973FB53CE109}" type="presParOf" srcId="{55F6364C-A3DA-485E-A030-7934C3B603FC}" destId="{49DF2A40-0018-4648-B5AA-CBF466600684}" srcOrd="9" destOrd="0" presId="urn:microsoft.com/office/officeart/2008/layout/HexagonCluster"/>
    <dgm:cxn modelId="{961E3382-2E03-41E7-BB25-EEED1E074F23}" type="presParOf" srcId="{49DF2A40-0018-4648-B5AA-CBF466600684}" destId="{9BD0AC09-7703-439A-A94C-C51E6121C2C8}" srcOrd="0" destOrd="0" presId="urn:microsoft.com/office/officeart/2008/layout/HexagonCluster"/>
    <dgm:cxn modelId="{A3E1C9CF-EC79-4ED5-B70C-32E138A3265A}" type="presParOf" srcId="{55F6364C-A3DA-485E-A030-7934C3B603FC}" destId="{F9B42E41-7D86-4657-935C-1873605A8EC8}" srcOrd="10" destOrd="0" presId="urn:microsoft.com/office/officeart/2008/layout/HexagonCluster"/>
    <dgm:cxn modelId="{BCBF5908-A829-464F-BDAF-21AEEE994AA6}" type="presParOf" srcId="{F9B42E41-7D86-4657-935C-1873605A8EC8}" destId="{9736B247-F370-473D-81CE-F91A3634DA61}" srcOrd="0" destOrd="0" presId="urn:microsoft.com/office/officeart/2008/layout/HexagonCluster"/>
    <dgm:cxn modelId="{60ED8A71-6D06-4084-8C92-28520DD8C36F}" type="presParOf" srcId="{55F6364C-A3DA-485E-A030-7934C3B603FC}" destId="{0481CD3B-644D-441A-9A27-167A582EF993}" srcOrd="11" destOrd="0" presId="urn:microsoft.com/office/officeart/2008/layout/HexagonCluster"/>
    <dgm:cxn modelId="{97D54427-B157-460D-93C4-C04DA8A1D81F}" type="presParOf" srcId="{0481CD3B-644D-441A-9A27-167A582EF993}" destId="{CEAE740C-CEEE-4645-98A4-95D6B53685B9}" srcOrd="0" destOrd="0" presId="urn:microsoft.com/office/officeart/2008/layout/HexagonCluster"/>
    <dgm:cxn modelId="{E984FC17-B73D-4D6C-8ED0-F79A0717001A}" type="presParOf" srcId="{55F6364C-A3DA-485E-A030-7934C3B603FC}" destId="{C1270D9C-E7D4-425F-88E0-A307B8EA3BAA}" srcOrd="12" destOrd="0" presId="urn:microsoft.com/office/officeart/2008/layout/HexagonCluster"/>
    <dgm:cxn modelId="{B846BD62-189E-49EB-B792-636DE5D8236E}" type="presParOf" srcId="{C1270D9C-E7D4-425F-88E0-A307B8EA3BAA}" destId="{7FD6594E-955F-4966-9809-3315DAFF2539}" srcOrd="0" destOrd="0" presId="urn:microsoft.com/office/officeart/2008/layout/HexagonCluster"/>
    <dgm:cxn modelId="{FA7AA4EB-E43A-4C78-B2D5-E0D0BA8ADC12}" type="presParOf" srcId="{55F6364C-A3DA-485E-A030-7934C3B603FC}" destId="{0E3616ED-BA0A-47E6-871F-583DBCD939DE}" srcOrd="13" destOrd="0" presId="urn:microsoft.com/office/officeart/2008/layout/HexagonCluster"/>
    <dgm:cxn modelId="{A45B9CE2-EEE1-47D5-B09C-1F3870BA9FCA}" type="presParOf" srcId="{0E3616ED-BA0A-47E6-871F-583DBCD939DE}" destId="{ACA550A9-BF79-4FF6-8BED-24F40FA8114E}" srcOrd="0" destOrd="0" presId="urn:microsoft.com/office/officeart/2008/layout/HexagonCluster"/>
    <dgm:cxn modelId="{A4D63652-18DE-43AB-83DB-7FB08F8ECBC6}" type="presParOf" srcId="{55F6364C-A3DA-485E-A030-7934C3B603FC}" destId="{D19F93B1-9277-4430-8991-2855B8558A6D}" srcOrd="14" destOrd="0" presId="urn:microsoft.com/office/officeart/2008/layout/HexagonCluster"/>
    <dgm:cxn modelId="{EE38C9F0-3DEB-4C80-B371-3943FFDAFD71}" type="presParOf" srcId="{D19F93B1-9277-4430-8991-2855B8558A6D}" destId="{3CFD8C21-5717-4B70-A33B-6B6057035F18}" srcOrd="0" destOrd="0" presId="urn:microsoft.com/office/officeart/2008/layout/HexagonCluster"/>
    <dgm:cxn modelId="{431E6037-92A7-4FEA-B239-E8099C519E11}" type="presParOf" srcId="{55F6364C-A3DA-485E-A030-7934C3B603FC}" destId="{DF5A87F0-F71E-43BD-9C59-D19B20D7BD71}" srcOrd="15" destOrd="0" presId="urn:microsoft.com/office/officeart/2008/layout/HexagonCluster"/>
    <dgm:cxn modelId="{51D91FB4-ACB3-467B-B931-9BB38AC42A80}" type="presParOf" srcId="{DF5A87F0-F71E-43BD-9C59-D19B20D7BD71}" destId="{AAC0C90F-DF33-4D95-A27B-787051E639B6}" srcOrd="0" destOrd="0" presId="urn:microsoft.com/office/officeart/2008/layout/HexagonCluster"/>
    <dgm:cxn modelId="{EFA78ACC-34FB-4FD1-B833-973952CD75A3}" type="presParOf" srcId="{55F6364C-A3DA-485E-A030-7934C3B603FC}" destId="{0E7DCBD6-B469-4DA9-8A26-D12F683555CA}" srcOrd="16" destOrd="0" presId="urn:microsoft.com/office/officeart/2008/layout/HexagonCluster"/>
    <dgm:cxn modelId="{163F1F83-E75B-4FB0-982A-DDD431B2C932}" type="presParOf" srcId="{0E7DCBD6-B469-4DA9-8A26-D12F683555CA}" destId="{0401BE99-6F66-473A-8209-581041B6FB45}" srcOrd="0" destOrd="0" presId="urn:microsoft.com/office/officeart/2008/layout/HexagonCluster"/>
    <dgm:cxn modelId="{EFE6F4F3-CF08-4867-9486-52A5CF454A8C}" type="presParOf" srcId="{55F6364C-A3DA-485E-A030-7934C3B603FC}" destId="{68CD2C10-6D74-49F0-ABD5-92C2F1C78626}" srcOrd="17" destOrd="0" presId="urn:microsoft.com/office/officeart/2008/layout/HexagonCluster"/>
    <dgm:cxn modelId="{1DD1585A-C73C-4647-8B86-3EAC20378741}" type="presParOf" srcId="{68CD2C10-6D74-49F0-ABD5-92C2F1C78626}" destId="{673582CF-D9BD-4028-9062-24616B39A39D}" srcOrd="0" destOrd="0" presId="urn:microsoft.com/office/officeart/2008/layout/HexagonCluster"/>
    <dgm:cxn modelId="{9C48A569-17DB-4D91-8D91-747F21A35437}" type="presParOf" srcId="{55F6364C-A3DA-485E-A030-7934C3B603FC}" destId="{22F2B84D-BAD7-4D54-9626-5F2E77997A9D}" srcOrd="18" destOrd="0" presId="urn:microsoft.com/office/officeart/2008/layout/HexagonCluster"/>
    <dgm:cxn modelId="{55FEF7E1-B2CD-4BC9-ABD5-19CB074DA4C9}" type="presParOf" srcId="{22F2B84D-BAD7-4D54-9626-5F2E77997A9D}" destId="{CF36C34C-032F-4079-9B7D-4AC4CB2ADE84}" srcOrd="0" destOrd="0" presId="urn:microsoft.com/office/officeart/2008/layout/HexagonCluster"/>
    <dgm:cxn modelId="{13AFE2E6-3716-43AF-A39B-B706C3759910}" type="presParOf" srcId="{55F6364C-A3DA-485E-A030-7934C3B603FC}" destId="{9129BC34-E64C-4751-B8C4-2C527B4B1401}" srcOrd="19" destOrd="0" presId="urn:microsoft.com/office/officeart/2008/layout/HexagonCluster"/>
    <dgm:cxn modelId="{577FCE1C-93A1-49E4-8C1D-09AC0DD1D946}" type="presParOf" srcId="{9129BC34-E64C-4751-B8C4-2C527B4B1401}" destId="{C174C991-008E-4DBE-8F6D-C782AADB2D23}" srcOrd="0" destOrd="0" presId="urn:microsoft.com/office/officeart/2008/layout/HexagonCluster"/>
    <dgm:cxn modelId="{6DDAFB84-1DF5-4A78-8E73-F47DB8F40A7E}" type="presParOf" srcId="{55F6364C-A3DA-485E-A030-7934C3B603FC}" destId="{F7EA30CF-8764-46CB-AFC4-965EFF57E86C}" srcOrd="20" destOrd="0" presId="urn:microsoft.com/office/officeart/2008/layout/HexagonCluster"/>
    <dgm:cxn modelId="{42923C88-5BE8-4863-9C24-C4E5C284D0C2}" type="presParOf" srcId="{F7EA30CF-8764-46CB-AFC4-965EFF57E86C}" destId="{615F4262-F25B-4220-8658-5BB1FC8E947D}" srcOrd="0" destOrd="0" presId="urn:microsoft.com/office/officeart/2008/layout/HexagonCluster"/>
    <dgm:cxn modelId="{CD5CFF98-B96F-4D27-ACED-AC903375C949}" type="presParOf" srcId="{55F6364C-A3DA-485E-A030-7934C3B603FC}" destId="{198E1E35-56D6-482A-B29F-80171D43F08B}" srcOrd="21" destOrd="0" presId="urn:microsoft.com/office/officeart/2008/layout/HexagonCluster"/>
    <dgm:cxn modelId="{4B26B306-965C-4DE9-AB10-42663176DA63}" type="presParOf" srcId="{198E1E35-56D6-482A-B29F-80171D43F08B}" destId="{5993214E-9E05-4F93-9BE2-68B863B4E879}" srcOrd="0" destOrd="0" presId="urn:microsoft.com/office/officeart/2008/layout/HexagonCluster"/>
    <dgm:cxn modelId="{C8450B7B-BEEC-4EF6-BD88-E6829685DE25}" type="presParOf" srcId="{55F6364C-A3DA-485E-A030-7934C3B603FC}" destId="{907D0641-41C4-4998-AB0B-05965164FB03}" srcOrd="22" destOrd="0" presId="urn:microsoft.com/office/officeart/2008/layout/HexagonCluster"/>
    <dgm:cxn modelId="{857CDD7D-3E01-4764-A99E-A8A824ECA647}" type="presParOf" srcId="{907D0641-41C4-4998-AB0B-05965164FB03}" destId="{BD6940C0-2FAC-4A4A-BB24-EFAA27473178}" srcOrd="0" destOrd="0" presId="urn:microsoft.com/office/officeart/2008/layout/HexagonCluster"/>
    <dgm:cxn modelId="{8759D0AC-006D-413F-AD95-6DFB740A55FD}" type="presParOf" srcId="{55F6364C-A3DA-485E-A030-7934C3B603FC}" destId="{A8CA4CCB-23F2-4C2C-9C29-57EABB4328FA}" srcOrd="23" destOrd="0" presId="urn:microsoft.com/office/officeart/2008/layout/HexagonCluster"/>
    <dgm:cxn modelId="{2124B1C6-69B8-4F61-9AD8-092C95DBC4D0}" type="presParOf" srcId="{A8CA4CCB-23F2-4C2C-9C29-57EABB4328FA}" destId="{41437BF3-05DD-4CC8-A50A-442D02544221}" srcOrd="0" destOrd="0" presId="urn:microsoft.com/office/officeart/2008/layout/Hexagon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749A3B-0BA0-4486-BEC1-20B5688F41A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s-CO"/>
        </a:p>
      </dgm:t>
    </dgm:pt>
    <dgm:pt modelId="{B50A274D-2C01-47F6-86F0-D7DC9B252268}">
      <dgm:prSet phldrT="[Texto]"/>
      <dgm:spPr/>
      <dgm:t>
        <a:bodyPr/>
        <a:lstStyle/>
        <a:p>
          <a:r>
            <a:rPr lang="es-CO" dirty="0" err="1"/>
            <a:t>Uranium</a:t>
          </a:r>
          <a:endParaRPr lang="es-CO" dirty="0"/>
        </a:p>
      </dgm:t>
    </dgm:pt>
    <dgm:pt modelId="{F016D486-A379-4973-87D8-7BF3966A222E}" type="parTrans" cxnId="{620C7D7F-FD5D-4669-9543-C8016D926E31}">
      <dgm:prSet/>
      <dgm:spPr/>
      <dgm:t>
        <a:bodyPr/>
        <a:lstStyle/>
        <a:p>
          <a:endParaRPr lang="es-CO"/>
        </a:p>
      </dgm:t>
    </dgm:pt>
    <dgm:pt modelId="{AB7E8794-146B-472F-A375-DF9CABC6B437}" type="sibTrans" cxnId="{620C7D7F-FD5D-4669-9543-C8016D926E31}">
      <dgm:prSet/>
      <dgm:spPr/>
      <dgm:t>
        <a:bodyPr/>
        <a:lstStyle/>
        <a:p>
          <a:endParaRPr lang="es-CO"/>
        </a:p>
      </dgm:t>
    </dgm:pt>
    <dgm:pt modelId="{7333B9C7-4B4F-4EF6-9424-F664E7757671}">
      <dgm:prSet phldrT="[Texto]"/>
      <dgm:spPr/>
      <dgm:t>
        <a:bodyPr/>
        <a:lstStyle/>
        <a:p>
          <a:r>
            <a:rPr lang="es-CO" dirty="0" err="1"/>
            <a:t>Arsenic</a:t>
          </a:r>
          <a:endParaRPr lang="es-CO" dirty="0"/>
        </a:p>
      </dgm:t>
    </dgm:pt>
    <dgm:pt modelId="{18400AB5-AB1F-4E1D-80A1-4581B0D49301}" type="parTrans" cxnId="{CCF1AA27-95D4-4969-8610-18AF6F8B63C6}">
      <dgm:prSet/>
      <dgm:spPr/>
      <dgm:t>
        <a:bodyPr/>
        <a:lstStyle/>
        <a:p>
          <a:endParaRPr lang="es-CO"/>
        </a:p>
      </dgm:t>
    </dgm:pt>
    <dgm:pt modelId="{32C500E5-67ED-4086-BEC3-92B70FD2564C}" type="sibTrans" cxnId="{CCF1AA27-95D4-4969-8610-18AF6F8B63C6}">
      <dgm:prSet/>
      <dgm:spPr/>
      <dgm:t>
        <a:bodyPr/>
        <a:lstStyle/>
        <a:p>
          <a:endParaRPr lang="es-CO"/>
        </a:p>
      </dgm:t>
    </dgm:pt>
    <dgm:pt modelId="{60FAA10B-AE50-4660-B89F-72E5B47CAC88}">
      <dgm:prSet phldrT="[Texto]"/>
      <dgm:spPr/>
      <dgm:t>
        <a:bodyPr/>
        <a:lstStyle/>
        <a:p>
          <a:r>
            <a:rPr lang="es-CO" dirty="0"/>
            <a:t>DEHP</a:t>
          </a:r>
        </a:p>
      </dgm:t>
    </dgm:pt>
    <dgm:pt modelId="{99615666-2A62-401A-9CD7-32BD286C8A39}" type="parTrans" cxnId="{2CB5FB46-4708-4E33-B269-562B4EC251C3}">
      <dgm:prSet/>
      <dgm:spPr/>
      <dgm:t>
        <a:bodyPr/>
        <a:lstStyle/>
        <a:p>
          <a:endParaRPr lang="es-CO"/>
        </a:p>
      </dgm:t>
    </dgm:pt>
    <dgm:pt modelId="{6BF06953-C6B7-484C-A4D8-0B560896CBE0}" type="sibTrans" cxnId="{2CB5FB46-4708-4E33-B269-562B4EC251C3}">
      <dgm:prSet/>
      <dgm:spPr/>
      <dgm:t>
        <a:bodyPr/>
        <a:lstStyle/>
        <a:p>
          <a:endParaRPr lang="es-CO"/>
        </a:p>
      </dgm:t>
    </dgm:pt>
    <dgm:pt modelId="{C587B033-9E00-49AB-A1F6-2C06967289E2}">
      <dgm:prSet phldrT="[Texto]"/>
      <dgm:spPr/>
      <dgm:t>
        <a:bodyPr/>
        <a:lstStyle/>
        <a:p>
          <a:r>
            <a:rPr lang="es-CO" b="1" i="0" u="none" dirty="0" err="1"/>
            <a:t>Trihalomethane</a:t>
          </a:r>
          <a:endParaRPr lang="es-CO" dirty="0"/>
        </a:p>
      </dgm:t>
    </dgm:pt>
    <dgm:pt modelId="{5FC8B16B-8679-4B20-AC8C-928C42763329}" type="parTrans" cxnId="{7F5EE7CA-58CD-45E9-AE55-EA1448DDB145}">
      <dgm:prSet/>
      <dgm:spPr/>
      <dgm:t>
        <a:bodyPr/>
        <a:lstStyle/>
        <a:p>
          <a:endParaRPr lang="es-CO"/>
        </a:p>
      </dgm:t>
    </dgm:pt>
    <dgm:pt modelId="{12C7D36F-97ED-4BE2-B0EF-D3FF7E70CCD7}" type="sibTrans" cxnId="{7F5EE7CA-58CD-45E9-AE55-EA1448DDB145}">
      <dgm:prSet/>
      <dgm:spPr/>
      <dgm:t>
        <a:bodyPr/>
        <a:lstStyle/>
        <a:p>
          <a:endParaRPr lang="es-CO"/>
        </a:p>
      </dgm:t>
    </dgm:pt>
    <dgm:pt modelId="{54EDF468-C54E-4F45-97D7-41EA8032EF15}">
      <dgm:prSet phldrT="[Texto]"/>
      <dgm:spPr/>
      <dgm:t>
        <a:bodyPr/>
        <a:lstStyle/>
        <a:p>
          <a:r>
            <a:rPr lang="es-CO" b="1" i="0" u="none" dirty="0" err="1"/>
            <a:t>Nitrates</a:t>
          </a:r>
          <a:endParaRPr lang="es-CO" dirty="0"/>
        </a:p>
      </dgm:t>
    </dgm:pt>
    <dgm:pt modelId="{1E89D41B-11F2-41E3-AEB3-D7A1A428A559}" type="parTrans" cxnId="{961D0733-8B08-4E80-996A-72D3EF6B66A5}">
      <dgm:prSet/>
      <dgm:spPr/>
      <dgm:t>
        <a:bodyPr/>
        <a:lstStyle/>
        <a:p>
          <a:endParaRPr lang="es-CO"/>
        </a:p>
      </dgm:t>
    </dgm:pt>
    <dgm:pt modelId="{E1F4A616-FE63-4793-90F6-61F0AA38DC9A}" type="sibTrans" cxnId="{961D0733-8B08-4E80-996A-72D3EF6B66A5}">
      <dgm:prSet/>
      <dgm:spPr/>
      <dgm:t>
        <a:bodyPr/>
        <a:lstStyle/>
        <a:p>
          <a:endParaRPr lang="es-CO"/>
        </a:p>
      </dgm:t>
    </dgm:pt>
    <dgm:pt modelId="{029D69C0-2B16-418A-886D-10C6E5D31AD9}">
      <dgm:prSet phldrT="[Texto]"/>
      <dgm:spPr/>
      <dgm:t>
        <a:bodyPr/>
        <a:lstStyle/>
        <a:p>
          <a:r>
            <a:rPr lang="es-CO" b="1" i="0" u="none" dirty="0" err="1"/>
            <a:t>Haloacetic</a:t>
          </a:r>
          <a:r>
            <a:rPr lang="es-CO" b="1" i="0" u="none" dirty="0"/>
            <a:t> </a:t>
          </a:r>
          <a:r>
            <a:rPr lang="es-CO" b="1" i="0" u="none" dirty="0" err="1"/>
            <a:t>Acids</a:t>
          </a:r>
          <a:endParaRPr lang="es-CO" dirty="0"/>
        </a:p>
      </dgm:t>
    </dgm:pt>
    <dgm:pt modelId="{E9A49045-4224-4EC5-8D19-D54FC1BDC8C6}" type="parTrans" cxnId="{40230D0E-2D8F-414B-B8E5-F1D6D4AD72B6}">
      <dgm:prSet/>
      <dgm:spPr/>
      <dgm:t>
        <a:bodyPr/>
        <a:lstStyle/>
        <a:p>
          <a:endParaRPr lang="es-CO"/>
        </a:p>
      </dgm:t>
    </dgm:pt>
    <dgm:pt modelId="{22B07140-785B-49C5-B2AD-B5DB3C9C3AC1}" type="sibTrans" cxnId="{40230D0E-2D8F-414B-B8E5-F1D6D4AD72B6}">
      <dgm:prSet/>
      <dgm:spPr/>
      <dgm:t>
        <a:bodyPr/>
        <a:lstStyle/>
        <a:p>
          <a:endParaRPr lang="es-CO"/>
        </a:p>
      </dgm:t>
    </dgm:pt>
    <dgm:pt modelId="{E0CEFC33-A375-466C-8468-69A3D9B86F2F}" type="pres">
      <dgm:prSet presAssocID="{D9749A3B-0BA0-4486-BEC1-20B5688F41A4}" presName="Name0" presStyleCnt="0">
        <dgm:presLayoutVars>
          <dgm:chMax val="7"/>
          <dgm:chPref val="7"/>
          <dgm:dir/>
        </dgm:presLayoutVars>
      </dgm:prSet>
      <dgm:spPr/>
    </dgm:pt>
    <dgm:pt modelId="{3FB14130-8CAD-4191-808A-C65E32F4C37B}" type="pres">
      <dgm:prSet presAssocID="{D9749A3B-0BA0-4486-BEC1-20B5688F41A4}" presName="Name1" presStyleCnt="0"/>
      <dgm:spPr/>
    </dgm:pt>
    <dgm:pt modelId="{EB37FEFA-0AE7-44DB-BB60-485B29B04591}" type="pres">
      <dgm:prSet presAssocID="{D9749A3B-0BA0-4486-BEC1-20B5688F41A4}" presName="cycle" presStyleCnt="0"/>
      <dgm:spPr/>
    </dgm:pt>
    <dgm:pt modelId="{A02F7F7B-1C0E-41A8-895A-BE6A5DC2CC26}" type="pres">
      <dgm:prSet presAssocID="{D9749A3B-0BA0-4486-BEC1-20B5688F41A4}" presName="srcNode" presStyleLbl="node1" presStyleIdx="0" presStyleCnt="6"/>
      <dgm:spPr/>
    </dgm:pt>
    <dgm:pt modelId="{06AB584B-A557-4D60-8BCC-A676FE0C8CDB}" type="pres">
      <dgm:prSet presAssocID="{D9749A3B-0BA0-4486-BEC1-20B5688F41A4}" presName="conn" presStyleLbl="parChTrans1D2" presStyleIdx="0" presStyleCnt="1"/>
      <dgm:spPr/>
    </dgm:pt>
    <dgm:pt modelId="{FEE28ED3-4371-485B-8AEF-4213DD880D4A}" type="pres">
      <dgm:prSet presAssocID="{D9749A3B-0BA0-4486-BEC1-20B5688F41A4}" presName="extraNode" presStyleLbl="node1" presStyleIdx="0" presStyleCnt="6"/>
      <dgm:spPr/>
    </dgm:pt>
    <dgm:pt modelId="{3B95477C-D0FC-45F4-B3C7-321E4117E5B0}" type="pres">
      <dgm:prSet presAssocID="{D9749A3B-0BA0-4486-BEC1-20B5688F41A4}" presName="dstNode" presStyleLbl="node1" presStyleIdx="0" presStyleCnt="6"/>
      <dgm:spPr/>
    </dgm:pt>
    <dgm:pt modelId="{540EF4DE-3FE1-492A-BD52-617BE06E42CF}" type="pres">
      <dgm:prSet presAssocID="{B50A274D-2C01-47F6-86F0-D7DC9B252268}" presName="text_1" presStyleLbl="node1" presStyleIdx="0" presStyleCnt="6">
        <dgm:presLayoutVars>
          <dgm:bulletEnabled val="1"/>
        </dgm:presLayoutVars>
      </dgm:prSet>
      <dgm:spPr/>
    </dgm:pt>
    <dgm:pt modelId="{F1B4F8C8-B5A8-411C-A017-7307FCF21B7B}" type="pres">
      <dgm:prSet presAssocID="{B50A274D-2C01-47F6-86F0-D7DC9B252268}" presName="accent_1" presStyleCnt="0"/>
      <dgm:spPr/>
    </dgm:pt>
    <dgm:pt modelId="{073F56A2-1ACF-4694-99F8-5BED90AB9639}" type="pres">
      <dgm:prSet presAssocID="{B50A274D-2C01-47F6-86F0-D7DC9B252268}" presName="accentRepeatNode" presStyleLbl="solidFgAcc1" presStyleIdx="0" presStyleCnt="6"/>
      <dgm:spPr>
        <a:blipFill dpi="0" rotWithShape="0">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80E84C2C-F6E7-477B-A74F-6595E3430012}" type="pres">
      <dgm:prSet presAssocID="{7333B9C7-4B4F-4EF6-9424-F664E7757671}" presName="text_2" presStyleLbl="node1" presStyleIdx="1" presStyleCnt="6">
        <dgm:presLayoutVars>
          <dgm:bulletEnabled val="1"/>
        </dgm:presLayoutVars>
      </dgm:prSet>
      <dgm:spPr/>
    </dgm:pt>
    <dgm:pt modelId="{57B1EE83-2E29-49B7-8A57-96EAE27C3E68}" type="pres">
      <dgm:prSet presAssocID="{7333B9C7-4B4F-4EF6-9424-F664E7757671}" presName="accent_2" presStyleCnt="0"/>
      <dgm:spPr/>
    </dgm:pt>
    <dgm:pt modelId="{69AF8866-20A3-4112-92CF-D6DD2405AA00}" type="pres">
      <dgm:prSet presAssocID="{7333B9C7-4B4F-4EF6-9424-F664E7757671}" presName="accentRepeatNode" presStyleLbl="solidFgAcc1" presStyleIdx="1" presStyleCnt="6"/>
      <dgm:spPr>
        <a:blipFill dpi="0" rotWithShape="0">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dgm:spPr>
    </dgm:pt>
    <dgm:pt modelId="{72A31E87-59D7-4052-96DE-09DE37FDBBDC}" type="pres">
      <dgm:prSet presAssocID="{60FAA10B-AE50-4660-B89F-72E5B47CAC88}" presName="text_3" presStyleLbl="node1" presStyleIdx="2" presStyleCnt="6">
        <dgm:presLayoutVars>
          <dgm:bulletEnabled val="1"/>
        </dgm:presLayoutVars>
      </dgm:prSet>
      <dgm:spPr/>
    </dgm:pt>
    <dgm:pt modelId="{BC8677CE-ABA7-46AD-9B00-FAB4FA5A8038}" type="pres">
      <dgm:prSet presAssocID="{60FAA10B-AE50-4660-B89F-72E5B47CAC88}" presName="accent_3" presStyleCnt="0"/>
      <dgm:spPr/>
    </dgm:pt>
    <dgm:pt modelId="{288B6BEE-B666-41D9-8A33-4D8D20D59A44}" type="pres">
      <dgm:prSet presAssocID="{60FAA10B-AE50-4660-B89F-72E5B47CAC88}" presName="accentRepeatNode" presStyleLbl="solidFgAcc1" presStyleIdx="2" presStyleCnt="6"/>
      <dgm:spPr>
        <a:blipFill dpi="0" rotWithShape="1">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dgm:spPr>
    </dgm:pt>
    <dgm:pt modelId="{E56D4392-7316-4CF4-9540-E95AE16CC1CE}" type="pres">
      <dgm:prSet presAssocID="{C587B033-9E00-49AB-A1F6-2C06967289E2}" presName="text_4" presStyleLbl="node1" presStyleIdx="3" presStyleCnt="6">
        <dgm:presLayoutVars>
          <dgm:bulletEnabled val="1"/>
        </dgm:presLayoutVars>
      </dgm:prSet>
      <dgm:spPr/>
    </dgm:pt>
    <dgm:pt modelId="{B82E7258-461A-4780-97DE-53AAAC9F6C98}" type="pres">
      <dgm:prSet presAssocID="{C587B033-9E00-49AB-A1F6-2C06967289E2}" presName="accent_4" presStyleCnt="0"/>
      <dgm:spPr/>
    </dgm:pt>
    <dgm:pt modelId="{3CA3F749-70DB-46F5-A1B3-723F69493D04}" type="pres">
      <dgm:prSet presAssocID="{C587B033-9E00-49AB-A1F6-2C06967289E2}" presName="accentRepeatNode" presStyleLbl="solidFgAcc1" presStyleIdx="3" presStyleCnt="6"/>
      <dgm:spPr>
        <a:blipFill dpi="0" rotWithShape="0">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dgm:spPr>
    </dgm:pt>
    <dgm:pt modelId="{FA51AD88-E561-4B7D-89FA-33964505DE8F}" type="pres">
      <dgm:prSet presAssocID="{029D69C0-2B16-418A-886D-10C6E5D31AD9}" presName="text_5" presStyleLbl="node1" presStyleIdx="4" presStyleCnt="6">
        <dgm:presLayoutVars>
          <dgm:bulletEnabled val="1"/>
        </dgm:presLayoutVars>
      </dgm:prSet>
      <dgm:spPr/>
    </dgm:pt>
    <dgm:pt modelId="{E3024D55-0472-4592-A54A-01641D8109F0}" type="pres">
      <dgm:prSet presAssocID="{029D69C0-2B16-418A-886D-10C6E5D31AD9}" presName="accent_5" presStyleCnt="0"/>
      <dgm:spPr/>
    </dgm:pt>
    <dgm:pt modelId="{1D671C0F-3B9C-4E0D-8772-7755489591EE}" type="pres">
      <dgm:prSet presAssocID="{029D69C0-2B16-418A-886D-10C6E5D31AD9}" presName="accentRepeatNode" presStyleLbl="solidFgAcc1" presStyleIdx="4" presStyleCnt="6"/>
      <dgm:spPr>
        <a:blipFill dpi="0" rotWithShape="0">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dgm:spPr>
    </dgm:pt>
    <dgm:pt modelId="{4F65E301-940B-42D5-B76C-1142BD37F789}" type="pres">
      <dgm:prSet presAssocID="{54EDF468-C54E-4F45-97D7-41EA8032EF15}" presName="text_6" presStyleLbl="node1" presStyleIdx="5" presStyleCnt="6">
        <dgm:presLayoutVars>
          <dgm:bulletEnabled val="1"/>
        </dgm:presLayoutVars>
      </dgm:prSet>
      <dgm:spPr/>
    </dgm:pt>
    <dgm:pt modelId="{0E1DCE60-1573-4C93-A329-F226FF70B8AF}" type="pres">
      <dgm:prSet presAssocID="{54EDF468-C54E-4F45-97D7-41EA8032EF15}" presName="accent_6" presStyleCnt="0"/>
      <dgm:spPr/>
    </dgm:pt>
    <dgm:pt modelId="{C5FF4A60-D5A1-40E8-AD30-096931FD067D}" type="pres">
      <dgm:prSet presAssocID="{54EDF468-C54E-4F45-97D7-41EA8032EF15}" presName="accentRepeatNode" presStyleLbl="solidFgAcc1" presStyleIdx="5" presStyleCnt="6"/>
      <dgm:spPr>
        <a:blipFill dpi="0" rotWithShape="1">
          <a:blip xmlns:r="http://schemas.openxmlformats.org/officeDocument/2006/relationships"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a:stretch>
        </a:blipFill>
      </dgm:spPr>
    </dgm:pt>
  </dgm:ptLst>
  <dgm:cxnLst>
    <dgm:cxn modelId="{40230D0E-2D8F-414B-B8E5-F1D6D4AD72B6}" srcId="{D9749A3B-0BA0-4486-BEC1-20B5688F41A4}" destId="{029D69C0-2B16-418A-886D-10C6E5D31AD9}" srcOrd="4" destOrd="0" parTransId="{E9A49045-4224-4EC5-8D19-D54FC1BDC8C6}" sibTransId="{22B07140-785B-49C5-B2AD-B5DB3C9C3AC1}"/>
    <dgm:cxn modelId="{C69C5515-4115-4B38-B5D8-7FE35FE33942}" type="presOf" srcId="{7333B9C7-4B4F-4EF6-9424-F664E7757671}" destId="{80E84C2C-F6E7-477B-A74F-6595E3430012}" srcOrd="0" destOrd="0" presId="urn:microsoft.com/office/officeart/2008/layout/VerticalCurvedList"/>
    <dgm:cxn modelId="{CCF1AA27-95D4-4969-8610-18AF6F8B63C6}" srcId="{D9749A3B-0BA0-4486-BEC1-20B5688F41A4}" destId="{7333B9C7-4B4F-4EF6-9424-F664E7757671}" srcOrd="1" destOrd="0" parTransId="{18400AB5-AB1F-4E1D-80A1-4581B0D49301}" sibTransId="{32C500E5-67ED-4086-BEC3-92B70FD2564C}"/>
    <dgm:cxn modelId="{961D0733-8B08-4E80-996A-72D3EF6B66A5}" srcId="{D9749A3B-0BA0-4486-BEC1-20B5688F41A4}" destId="{54EDF468-C54E-4F45-97D7-41EA8032EF15}" srcOrd="5" destOrd="0" parTransId="{1E89D41B-11F2-41E3-AEB3-D7A1A428A559}" sibTransId="{E1F4A616-FE63-4793-90F6-61F0AA38DC9A}"/>
    <dgm:cxn modelId="{2CB5FB46-4708-4E33-B269-562B4EC251C3}" srcId="{D9749A3B-0BA0-4486-BEC1-20B5688F41A4}" destId="{60FAA10B-AE50-4660-B89F-72E5B47CAC88}" srcOrd="2" destOrd="0" parTransId="{99615666-2A62-401A-9CD7-32BD286C8A39}" sibTransId="{6BF06953-C6B7-484C-A4D8-0B560896CBE0}"/>
    <dgm:cxn modelId="{2E35FB77-0896-4AFC-A442-F9B144384A37}" type="presOf" srcId="{B50A274D-2C01-47F6-86F0-D7DC9B252268}" destId="{540EF4DE-3FE1-492A-BD52-617BE06E42CF}" srcOrd="0" destOrd="0" presId="urn:microsoft.com/office/officeart/2008/layout/VerticalCurvedList"/>
    <dgm:cxn modelId="{E9AA395A-18DA-44A5-BE42-39EDACF9CF17}" type="presOf" srcId="{AB7E8794-146B-472F-A375-DF9CABC6B437}" destId="{06AB584B-A557-4D60-8BCC-A676FE0C8CDB}" srcOrd="0" destOrd="0" presId="urn:microsoft.com/office/officeart/2008/layout/VerticalCurvedList"/>
    <dgm:cxn modelId="{620C7D7F-FD5D-4669-9543-C8016D926E31}" srcId="{D9749A3B-0BA0-4486-BEC1-20B5688F41A4}" destId="{B50A274D-2C01-47F6-86F0-D7DC9B252268}" srcOrd="0" destOrd="0" parTransId="{F016D486-A379-4973-87D8-7BF3966A222E}" sibTransId="{AB7E8794-146B-472F-A375-DF9CABC6B437}"/>
    <dgm:cxn modelId="{B7C2A68A-7A7F-4833-9711-184FB96BE4BE}" type="presOf" srcId="{54EDF468-C54E-4F45-97D7-41EA8032EF15}" destId="{4F65E301-940B-42D5-B76C-1142BD37F789}" srcOrd="0" destOrd="0" presId="urn:microsoft.com/office/officeart/2008/layout/VerticalCurvedList"/>
    <dgm:cxn modelId="{9D7CBDB9-8C61-4365-9EEF-F9C0844B5CB5}" type="presOf" srcId="{C587B033-9E00-49AB-A1F6-2C06967289E2}" destId="{E56D4392-7316-4CF4-9540-E95AE16CC1CE}" srcOrd="0" destOrd="0" presId="urn:microsoft.com/office/officeart/2008/layout/VerticalCurvedList"/>
    <dgm:cxn modelId="{7F5EE7CA-58CD-45E9-AE55-EA1448DDB145}" srcId="{D9749A3B-0BA0-4486-BEC1-20B5688F41A4}" destId="{C587B033-9E00-49AB-A1F6-2C06967289E2}" srcOrd="3" destOrd="0" parTransId="{5FC8B16B-8679-4B20-AC8C-928C42763329}" sibTransId="{12C7D36F-97ED-4BE2-B0EF-D3FF7E70CCD7}"/>
    <dgm:cxn modelId="{6AC852DC-35D1-4F0F-A31D-B8DF1DB86355}" type="presOf" srcId="{029D69C0-2B16-418A-886D-10C6E5D31AD9}" destId="{FA51AD88-E561-4B7D-89FA-33964505DE8F}" srcOrd="0" destOrd="0" presId="urn:microsoft.com/office/officeart/2008/layout/VerticalCurvedList"/>
    <dgm:cxn modelId="{ADF2DEF6-8DBA-4B09-9F26-7C8C29045090}" type="presOf" srcId="{D9749A3B-0BA0-4486-BEC1-20B5688F41A4}" destId="{E0CEFC33-A375-466C-8468-69A3D9B86F2F}" srcOrd="0" destOrd="0" presId="urn:microsoft.com/office/officeart/2008/layout/VerticalCurvedList"/>
    <dgm:cxn modelId="{EAFC78FB-34DB-48ED-9DE9-7053ECB5F7A0}" type="presOf" srcId="{60FAA10B-AE50-4660-B89F-72E5B47CAC88}" destId="{72A31E87-59D7-4052-96DE-09DE37FDBBDC}" srcOrd="0" destOrd="0" presId="urn:microsoft.com/office/officeart/2008/layout/VerticalCurvedList"/>
    <dgm:cxn modelId="{2CD997AD-0005-4719-AE30-A9398FA89BB3}" type="presParOf" srcId="{E0CEFC33-A375-466C-8468-69A3D9B86F2F}" destId="{3FB14130-8CAD-4191-808A-C65E32F4C37B}" srcOrd="0" destOrd="0" presId="urn:microsoft.com/office/officeart/2008/layout/VerticalCurvedList"/>
    <dgm:cxn modelId="{62E7BD7E-3005-488C-8F3B-680E4AC1649E}" type="presParOf" srcId="{3FB14130-8CAD-4191-808A-C65E32F4C37B}" destId="{EB37FEFA-0AE7-44DB-BB60-485B29B04591}" srcOrd="0" destOrd="0" presId="urn:microsoft.com/office/officeart/2008/layout/VerticalCurvedList"/>
    <dgm:cxn modelId="{CB46F6DF-20B4-47E0-9EA5-A48FB88F7AF3}" type="presParOf" srcId="{EB37FEFA-0AE7-44DB-BB60-485B29B04591}" destId="{A02F7F7B-1C0E-41A8-895A-BE6A5DC2CC26}" srcOrd="0" destOrd="0" presId="urn:microsoft.com/office/officeart/2008/layout/VerticalCurvedList"/>
    <dgm:cxn modelId="{8E2C9D1F-83EF-4E89-8D9E-8B4EC507F417}" type="presParOf" srcId="{EB37FEFA-0AE7-44DB-BB60-485B29B04591}" destId="{06AB584B-A557-4D60-8BCC-A676FE0C8CDB}" srcOrd="1" destOrd="0" presId="urn:microsoft.com/office/officeart/2008/layout/VerticalCurvedList"/>
    <dgm:cxn modelId="{C65924B0-4467-4991-9152-83A304F2668A}" type="presParOf" srcId="{EB37FEFA-0AE7-44DB-BB60-485B29B04591}" destId="{FEE28ED3-4371-485B-8AEF-4213DD880D4A}" srcOrd="2" destOrd="0" presId="urn:microsoft.com/office/officeart/2008/layout/VerticalCurvedList"/>
    <dgm:cxn modelId="{B1FB4DBA-246E-4EAA-8A09-53D4B529FA68}" type="presParOf" srcId="{EB37FEFA-0AE7-44DB-BB60-485B29B04591}" destId="{3B95477C-D0FC-45F4-B3C7-321E4117E5B0}" srcOrd="3" destOrd="0" presId="urn:microsoft.com/office/officeart/2008/layout/VerticalCurvedList"/>
    <dgm:cxn modelId="{95B550A4-F1F0-40A4-B687-F197E79041A6}" type="presParOf" srcId="{3FB14130-8CAD-4191-808A-C65E32F4C37B}" destId="{540EF4DE-3FE1-492A-BD52-617BE06E42CF}" srcOrd="1" destOrd="0" presId="urn:microsoft.com/office/officeart/2008/layout/VerticalCurvedList"/>
    <dgm:cxn modelId="{8CF35276-6280-4D11-8DC7-09558B663374}" type="presParOf" srcId="{3FB14130-8CAD-4191-808A-C65E32F4C37B}" destId="{F1B4F8C8-B5A8-411C-A017-7307FCF21B7B}" srcOrd="2" destOrd="0" presId="urn:microsoft.com/office/officeart/2008/layout/VerticalCurvedList"/>
    <dgm:cxn modelId="{98D9FCD2-F5FD-4A07-AACD-36E4B97A762E}" type="presParOf" srcId="{F1B4F8C8-B5A8-411C-A017-7307FCF21B7B}" destId="{073F56A2-1ACF-4694-99F8-5BED90AB9639}" srcOrd="0" destOrd="0" presId="urn:microsoft.com/office/officeart/2008/layout/VerticalCurvedList"/>
    <dgm:cxn modelId="{D0C1F558-6C5C-427E-9799-C8C5EBC6F4B2}" type="presParOf" srcId="{3FB14130-8CAD-4191-808A-C65E32F4C37B}" destId="{80E84C2C-F6E7-477B-A74F-6595E3430012}" srcOrd="3" destOrd="0" presId="urn:microsoft.com/office/officeart/2008/layout/VerticalCurvedList"/>
    <dgm:cxn modelId="{CE929EB3-0C62-4EE8-BCAC-324A2A2614C1}" type="presParOf" srcId="{3FB14130-8CAD-4191-808A-C65E32F4C37B}" destId="{57B1EE83-2E29-49B7-8A57-96EAE27C3E68}" srcOrd="4" destOrd="0" presId="urn:microsoft.com/office/officeart/2008/layout/VerticalCurvedList"/>
    <dgm:cxn modelId="{E6747539-8A49-4CAF-880B-AF80040919E0}" type="presParOf" srcId="{57B1EE83-2E29-49B7-8A57-96EAE27C3E68}" destId="{69AF8866-20A3-4112-92CF-D6DD2405AA00}" srcOrd="0" destOrd="0" presId="urn:microsoft.com/office/officeart/2008/layout/VerticalCurvedList"/>
    <dgm:cxn modelId="{64046E30-EFE4-4946-B671-7B00D5959766}" type="presParOf" srcId="{3FB14130-8CAD-4191-808A-C65E32F4C37B}" destId="{72A31E87-59D7-4052-96DE-09DE37FDBBDC}" srcOrd="5" destOrd="0" presId="urn:microsoft.com/office/officeart/2008/layout/VerticalCurvedList"/>
    <dgm:cxn modelId="{08659EB9-E070-4C3D-85E8-2601719CBD8D}" type="presParOf" srcId="{3FB14130-8CAD-4191-808A-C65E32F4C37B}" destId="{BC8677CE-ABA7-46AD-9B00-FAB4FA5A8038}" srcOrd="6" destOrd="0" presId="urn:microsoft.com/office/officeart/2008/layout/VerticalCurvedList"/>
    <dgm:cxn modelId="{8488ACA7-A544-42D1-B024-49781561AF9D}" type="presParOf" srcId="{BC8677CE-ABA7-46AD-9B00-FAB4FA5A8038}" destId="{288B6BEE-B666-41D9-8A33-4D8D20D59A44}" srcOrd="0" destOrd="0" presId="urn:microsoft.com/office/officeart/2008/layout/VerticalCurvedList"/>
    <dgm:cxn modelId="{94D99DDC-9C11-4EBC-9902-8102936EBCDA}" type="presParOf" srcId="{3FB14130-8CAD-4191-808A-C65E32F4C37B}" destId="{E56D4392-7316-4CF4-9540-E95AE16CC1CE}" srcOrd="7" destOrd="0" presId="urn:microsoft.com/office/officeart/2008/layout/VerticalCurvedList"/>
    <dgm:cxn modelId="{73939E0D-2B67-4D0A-90E3-D95585721B03}" type="presParOf" srcId="{3FB14130-8CAD-4191-808A-C65E32F4C37B}" destId="{B82E7258-461A-4780-97DE-53AAAC9F6C98}" srcOrd="8" destOrd="0" presId="urn:microsoft.com/office/officeart/2008/layout/VerticalCurvedList"/>
    <dgm:cxn modelId="{E815ABBF-78A6-4789-9C1C-2ED3EED50573}" type="presParOf" srcId="{B82E7258-461A-4780-97DE-53AAAC9F6C98}" destId="{3CA3F749-70DB-46F5-A1B3-723F69493D04}" srcOrd="0" destOrd="0" presId="urn:microsoft.com/office/officeart/2008/layout/VerticalCurvedList"/>
    <dgm:cxn modelId="{92F4D921-78B2-4B16-A91C-8E6A2F20BCD2}" type="presParOf" srcId="{3FB14130-8CAD-4191-808A-C65E32F4C37B}" destId="{FA51AD88-E561-4B7D-89FA-33964505DE8F}" srcOrd="9" destOrd="0" presId="urn:microsoft.com/office/officeart/2008/layout/VerticalCurvedList"/>
    <dgm:cxn modelId="{57E6E14F-51AB-4EBE-B784-6A3D8C7B27C5}" type="presParOf" srcId="{3FB14130-8CAD-4191-808A-C65E32F4C37B}" destId="{E3024D55-0472-4592-A54A-01641D8109F0}" srcOrd="10" destOrd="0" presId="urn:microsoft.com/office/officeart/2008/layout/VerticalCurvedList"/>
    <dgm:cxn modelId="{46F48315-2D9A-460C-860C-C6A31C411088}" type="presParOf" srcId="{E3024D55-0472-4592-A54A-01641D8109F0}" destId="{1D671C0F-3B9C-4E0D-8772-7755489591EE}" srcOrd="0" destOrd="0" presId="urn:microsoft.com/office/officeart/2008/layout/VerticalCurvedList"/>
    <dgm:cxn modelId="{9931E6F4-E0ED-41E0-9575-C47E505DA672}" type="presParOf" srcId="{3FB14130-8CAD-4191-808A-C65E32F4C37B}" destId="{4F65E301-940B-42D5-B76C-1142BD37F789}" srcOrd="11" destOrd="0" presId="urn:microsoft.com/office/officeart/2008/layout/VerticalCurvedList"/>
    <dgm:cxn modelId="{127EFF46-8831-4D3E-9C82-18FD0FDE89AE}" type="presParOf" srcId="{3FB14130-8CAD-4191-808A-C65E32F4C37B}" destId="{0E1DCE60-1573-4C93-A329-F226FF70B8AF}" srcOrd="12" destOrd="0" presId="urn:microsoft.com/office/officeart/2008/layout/VerticalCurvedList"/>
    <dgm:cxn modelId="{5840CD50-1C21-4F3F-B2D2-639679901419}" type="presParOf" srcId="{0E1DCE60-1573-4C93-A329-F226FF70B8AF}" destId="{C5FF4A60-D5A1-40E8-AD30-096931FD067D}"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2425F8-042D-4168-8D4A-87D932A3EAEE}" type="doc">
      <dgm:prSet loTypeId="urn:microsoft.com/office/officeart/2008/layout/CircularPictureCallout" loCatId="picture" qsTypeId="urn:microsoft.com/office/officeart/2005/8/quickstyle/simple2" qsCatId="simple" csTypeId="urn:microsoft.com/office/officeart/2005/8/colors/accent1_2" csCatId="accent1" phldr="1"/>
      <dgm:spPr/>
    </dgm:pt>
    <dgm:pt modelId="{F9CF52CD-059A-4CE1-B440-4C48904203C8}">
      <dgm:prSet phldrT="[Texto]" custT="1"/>
      <dgm:spPr/>
      <dgm:t>
        <a:bodyPr/>
        <a:lstStyle/>
        <a:p>
          <a:r>
            <a:rPr lang="es-CO" sz="1000" dirty="0" err="1">
              <a:solidFill>
                <a:schemeClr val="accent6">
                  <a:lumMod val="25000"/>
                </a:schemeClr>
              </a:solidFill>
            </a:rPr>
            <a:t>Systems</a:t>
          </a:r>
          <a:r>
            <a:rPr lang="es-CO" sz="1000" dirty="0">
              <a:solidFill>
                <a:schemeClr val="accent6">
                  <a:lumMod val="25000"/>
                </a:schemeClr>
              </a:solidFill>
            </a:rPr>
            <a:t> </a:t>
          </a:r>
          <a:r>
            <a:rPr lang="es-CO" sz="1000" dirty="0" err="1">
              <a:solidFill>
                <a:schemeClr val="accent6">
                  <a:lumMod val="25000"/>
                </a:schemeClr>
              </a:solidFill>
            </a:rPr>
            <a:t>engineer</a:t>
          </a:r>
          <a:endParaRPr lang="es-CO" sz="1000" dirty="0">
            <a:solidFill>
              <a:schemeClr val="accent6">
                <a:lumMod val="25000"/>
              </a:schemeClr>
            </a:solidFill>
          </a:endParaRPr>
        </a:p>
      </dgm:t>
    </dgm:pt>
    <dgm:pt modelId="{CBED7D2A-CC43-4210-98F3-C89606CAA291}" type="sibTrans" cxnId="{709F1960-06A3-4E44-8C21-AD2C8CAA95C9}">
      <dgm:prSet/>
      <dgm:spPr>
        <a:blipFill>
          <a:blip xmlns:r="http://schemas.openxmlformats.org/officeDocument/2006/relationships" r:embed="rId1"/>
          <a:srcRect/>
          <a:stretch>
            <a:fillRect/>
          </a:stretch>
        </a:blipFill>
      </dgm:spPr>
      <dgm:t>
        <a:bodyPr/>
        <a:lstStyle/>
        <a:p>
          <a:endParaRPr lang="es-CO"/>
        </a:p>
      </dgm:t>
    </dgm:pt>
    <dgm:pt modelId="{2CE8D2A5-9090-43B3-B8C1-FCA162EF2849}" type="parTrans" cxnId="{709F1960-06A3-4E44-8C21-AD2C8CAA95C9}">
      <dgm:prSet/>
      <dgm:spPr/>
      <dgm:t>
        <a:bodyPr/>
        <a:lstStyle/>
        <a:p>
          <a:endParaRPr lang="es-CO"/>
        </a:p>
      </dgm:t>
    </dgm:pt>
    <dgm:pt modelId="{B68E9211-F78B-4B8F-91AF-79206911C450}" type="pres">
      <dgm:prSet presAssocID="{FD2425F8-042D-4168-8D4A-87D932A3EAEE}" presName="Name0" presStyleCnt="0">
        <dgm:presLayoutVars>
          <dgm:chMax val="7"/>
          <dgm:chPref val="7"/>
          <dgm:dir/>
        </dgm:presLayoutVars>
      </dgm:prSet>
      <dgm:spPr/>
    </dgm:pt>
    <dgm:pt modelId="{3FB42423-621E-4CEA-964A-792214A3B724}" type="pres">
      <dgm:prSet presAssocID="{FD2425F8-042D-4168-8D4A-87D932A3EAEE}" presName="Name1" presStyleCnt="0"/>
      <dgm:spPr/>
    </dgm:pt>
    <dgm:pt modelId="{34ED25E8-29EF-42D3-BDC5-319360F5ACD4}" type="pres">
      <dgm:prSet presAssocID="{CBED7D2A-CC43-4210-98F3-C89606CAA291}" presName="picture_1" presStyleCnt="0"/>
      <dgm:spPr/>
    </dgm:pt>
    <dgm:pt modelId="{5729D2AE-2864-4DB3-BA0A-74E85B8E2A70}" type="pres">
      <dgm:prSet presAssocID="{CBED7D2A-CC43-4210-98F3-C89606CAA291}" presName="pictureRepeatNode" presStyleLbl="alignImgPlace1" presStyleIdx="0" presStyleCnt="1" custScaleX="138693" custScaleY="155272" custLinFactNeighborX="6552" custLinFactNeighborY="1685"/>
      <dgm:spPr/>
    </dgm:pt>
    <dgm:pt modelId="{A4DDE296-B0DC-4926-B556-4F6DA85C9CDF}" type="pres">
      <dgm:prSet presAssocID="{F9CF52CD-059A-4CE1-B440-4C48904203C8}" presName="text_1" presStyleLbl="node1" presStyleIdx="0" presStyleCnt="0" custLinFactX="79068" custLinFactY="163101" custLinFactNeighborX="100000" custLinFactNeighborY="200000">
        <dgm:presLayoutVars>
          <dgm:bulletEnabled val="1"/>
        </dgm:presLayoutVars>
      </dgm:prSet>
      <dgm:spPr/>
    </dgm:pt>
  </dgm:ptLst>
  <dgm:cxnLst>
    <dgm:cxn modelId="{B5DD6609-6C68-4663-833A-6D49E9AD3C0F}" type="presOf" srcId="{F9CF52CD-059A-4CE1-B440-4C48904203C8}" destId="{A4DDE296-B0DC-4926-B556-4F6DA85C9CDF}" srcOrd="0" destOrd="0" presId="urn:microsoft.com/office/officeart/2008/layout/CircularPictureCallout"/>
    <dgm:cxn modelId="{1A81A035-2EBF-4D88-AFE5-CC39D534D4FD}" type="presOf" srcId="{FD2425F8-042D-4168-8D4A-87D932A3EAEE}" destId="{B68E9211-F78B-4B8F-91AF-79206911C450}" srcOrd="0" destOrd="0" presId="urn:microsoft.com/office/officeart/2008/layout/CircularPictureCallout"/>
    <dgm:cxn modelId="{709F1960-06A3-4E44-8C21-AD2C8CAA95C9}" srcId="{FD2425F8-042D-4168-8D4A-87D932A3EAEE}" destId="{F9CF52CD-059A-4CE1-B440-4C48904203C8}" srcOrd="0" destOrd="0" parTransId="{2CE8D2A5-9090-43B3-B8C1-FCA162EF2849}" sibTransId="{CBED7D2A-CC43-4210-98F3-C89606CAA291}"/>
    <dgm:cxn modelId="{1E34F960-4946-4BAD-92E1-231C5EC1B9DD}" type="presOf" srcId="{CBED7D2A-CC43-4210-98F3-C89606CAA291}" destId="{5729D2AE-2864-4DB3-BA0A-74E85B8E2A70}" srcOrd="0" destOrd="0" presId="urn:microsoft.com/office/officeart/2008/layout/CircularPictureCallout"/>
    <dgm:cxn modelId="{6A1491CC-4686-4B8C-9E6B-66345B8F14E0}" type="presParOf" srcId="{B68E9211-F78B-4B8F-91AF-79206911C450}" destId="{3FB42423-621E-4CEA-964A-792214A3B724}" srcOrd="0" destOrd="0" presId="urn:microsoft.com/office/officeart/2008/layout/CircularPictureCallout"/>
    <dgm:cxn modelId="{B874175D-F405-4E13-9C93-C49C85135948}" type="presParOf" srcId="{3FB42423-621E-4CEA-964A-792214A3B724}" destId="{34ED25E8-29EF-42D3-BDC5-319360F5ACD4}" srcOrd="0" destOrd="0" presId="urn:microsoft.com/office/officeart/2008/layout/CircularPictureCallout"/>
    <dgm:cxn modelId="{B584B1E5-8340-48FC-8C57-D96A88B5ED6C}" type="presParOf" srcId="{34ED25E8-29EF-42D3-BDC5-319360F5ACD4}" destId="{5729D2AE-2864-4DB3-BA0A-74E85B8E2A70}" srcOrd="0" destOrd="0" presId="urn:microsoft.com/office/officeart/2008/layout/CircularPictureCallout"/>
    <dgm:cxn modelId="{CA2C9CC4-2FD9-46A4-B91F-766E66C40A1A}" type="presParOf" srcId="{3FB42423-621E-4CEA-964A-792214A3B724}" destId="{A4DDE296-B0DC-4926-B556-4F6DA85C9CDF}"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2425F8-042D-4168-8D4A-87D932A3EAEE}" type="doc">
      <dgm:prSet loTypeId="urn:microsoft.com/office/officeart/2008/layout/CircularPictureCallout" loCatId="picture" qsTypeId="urn:microsoft.com/office/officeart/2005/8/quickstyle/simple2" qsCatId="simple" csTypeId="urn:microsoft.com/office/officeart/2005/8/colors/accent1_2" csCatId="accent1" phldr="1"/>
      <dgm:spPr/>
    </dgm:pt>
    <dgm:pt modelId="{F9CF52CD-059A-4CE1-B440-4C48904203C8}">
      <dgm:prSet phldrT="[Texto]"/>
      <dgm:spPr/>
      <dgm:t>
        <a:bodyPr/>
        <a:lstStyle/>
        <a:p>
          <a:r>
            <a:rPr lang="es-CO" dirty="0" err="1">
              <a:solidFill>
                <a:schemeClr val="accent6">
                  <a:lumMod val="25000"/>
                </a:schemeClr>
              </a:solidFill>
            </a:rPr>
            <a:t>Mathematician</a:t>
          </a:r>
          <a:endParaRPr lang="es-CO" dirty="0">
            <a:solidFill>
              <a:schemeClr val="accent6">
                <a:lumMod val="25000"/>
              </a:schemeClr>
            </a:solidFill>
          </a:endParaRPr>
        </a:p>
      </dgm:t>
    </dgm:pt>
    <dgm:pt modelId="{CBED7D2A-CC43-4210-98F3-C89606CAA291}" type="sibTrans" cxnId="{709F1960-06A3-4E44-8C21-AD2C8CAA95C9}">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s-CO"/>
        </a:p>
      </dgm:t>
    </dgm:pt>
    <dgm:pt modelId="{2CE8D2A5-9090-43B3-B8C1-FCA162EF2849}" type="parTrans" cxnId="{709F1960-06A3-4E44-8C21-AD2C8CAA95C9}">
      <dgm:prSet/>
      <dgm:spPr/>
      <dgm:t>
        <a:bodyPr/>
        <a:lstStyle/>
        <a:p>
          <a:endParaRPr lang="es-CO"/>
        </a:p>
      </dgm:t>
    </dgm:pt>
    <dgm:pt modelId="{B68E9211-F78B-4B8F-91AF-79206911C450}" type="pres">
      <dgm:prSet presAssocID="{FD2425F8-042D-4168-8D4A-87D932A3EAEE}" presName="Name0" presStyleCnt="0">
        <dgm:presLayoutVars>
          <dgm:chMax val="7"/>
          <dgm:chPref val="7"/>
          <dgm:dir/>
        </dgm:presLayoutVars>
      </dgm:prSet>
      <dgm:spPr/>
    </dgm:pt>
    <dgm:pt modelId="{3FB42423-621E-4CEA-964A-792214A3B724}" type="pres">
      <dgm:prSet presAssocID="{FD2425F8-042D-4168-8D4A-87D932A3EAEE}" presName="Name1" presStyleCnt="0"/>
      <dgm:spPr/>
    </dgm:pt>
    <dgm:pt modelId="{34ED25E8-29EF-42D3-BDC5-319360F5ACD4}" type="pres">
      <dgm:prSet presAssocID="{CBED7D2A-CC43-4210-98F3-C89606CAA291}" presName="picture_1" presStyleCnt="0"/>
      <dgm:spPr/>
    </dgm:pt>
    <dgm:pt modelId="{5729D2AE-2864-4DB3-BA0A-74E85B8E2A70}" type="pres">
      <dgm:prSet presAssocID="{CBED7D2A-CC43-4210-98F3-C89606CAA291}" presName="pictureRepeatNode" presStyleLbl="alignImgPlace1" presStyleIdx="0" presStyleCnt="1" custScaleX="138693" custScaleY="155272" custLinFactNeighborX="6552" custLinFactNeighborY="1685"/>
      <dgm:spPr/>
    </dgm:pt>
    <dgm:pt modelId="{A4DDE296-B0DC-4926-B556-4F6DA85C9CDF}" type="pres">
      <dgm:prSet presAssocID="{F9CF52CD-059A-4CE1-B440-4C48904203C8}" presName="text_1" presStyleLbl="node1" presStyleIdx="0" presStyleCnt="0" custScaleX="136145" custScaleY="74614" custLinFactY="72641" custLinFactNeighborX="85545" custLinFactNeighborY="100000">
        <dgm:presLayoutVars>
          <dgm:bulletEnabled val="1"/>
        </dgm:presLayoutVars>
      </dgm:prSet>
      <dgm:spPr/>
    </dgm:pt>
  </dgm:ptLst>
  <dgm:cxnLst>
    <dgm:cxn modelId="{B5DD6609-6C68-4663-833A-6D49E9AD3C0F}" type="presOf" srcId="{F9CF52CD-059A-4CE1-B440-4C48904203C8}" destId="{A4DDE296-B0DC-4926-B556-4F6DA85C9CDF}" srcOrd="0" destOrd="0" presId="urn:microsoft.com/office/officeart/2008/layout/CircularPictureCallout"/>
    <dgm:cxn modelId="{1A81A035-2EBF-4D88-AFE5-CC39D534D4FD}" type="presOf" srcId="{FD2425F8-042D-4168-8D4A-87D932A3EAEE}" destId="{B68E9211-F78B-4B8F-91AF-79206911C450}" srcOrd="0" destOrd="0" presId="urn:microsoft.com/office/officeart/2008/layout/CircularPictureCallout"/>
    <dgm:cxn modelId="{709F1960-06A3-4E44-8C21-AD2C8CAA95C9}" srcId="{FD2425F8-042D-4168-8D4A-87D932A3EAEE}" destId="{F9CF52CD-059A-4CE1-B440-4C48904203C8}" srcOrd="0" destOrd="0" parTransId="{2CE8D2A5-9090-43B3-B8C1-FCA162EF2849}" sibTransId="{CBED7D2A-CC43-4210-98F3-C89606CAA291}"/>
    <dgm:cxn modelId="{1E34F960-4946-4BAD-92E1-231C5EC1B9DD}" type="presOf" srcId="{CBED7D2A-CC43-4210-98F3-C89606CAA291}" destId="{5729D2AE-2864-4DB3-BA0A-74E85B8E2A70}" srcOrd="0" destOrd="0" presId="urn:microsoft.com/office/officeart/2008/layout/CircularPictureCallout"/>
    <dgm:cxn modelId="{6A1491CC-4686-4B8C-9E6B-66345B8F14E0}" type="presParOf" srcId="{B68E9211-F78B-4B8F-91AF-79206911C450}" destId="{3FB42423-621E-4CEA-964A-792214A3B724}" srcOrd="0" destOrd="0" presId="urn:microsoft.com/office/officeart/2008/layout/CircularPictureCallout"/>
    <dgm:cxn modelId="{B874175D-F405-4E13-9C93-C49C85135948}" type="presParOf" srcId="{3FB42423-621E-4CEA-964A-792214A3B724}" destId="{34ED25E8-29EF-42D3-BDC5-319360F5ACD4}" srcOrd="0" destOrd="0" presId="urn:microsoft.com/office/officeart/2008/layout/CircularPictureCallout"/>
    <dgm:cxn modelId="{B584B1E5-8340-48FC-8C57-D96A88B5ED6C}" type="presParOf" srcId="{34ED25E8-29EF-42D3-BDC5-319360F5ACD4}" destId="{5729D2AE-2864-4DB3-BA0A-74E85B8E2A70}" srcOrd="0" destOrd="0" presId="urn:microsoft.com/office/officeart/2008/layout/CircularPictureCallout"/>
    <dgm:cxn modelId="{CA2C9CC4-2FD9-46A4-B91F-766E66C40A1A}" type="presParOf" srcId="{3FB42423-621E-4CEA-964A-792214A3B724}" destId="{A4DDE296-B0DC-4926-B556-4F6DA85C9CDF}"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D2425F8-042D-4168-8D4A-87D932A3EAEE}" type="doc">
      <dgm:prSet loTypeId="urn:microsoft.com/office/officeart/2008/layout/CircularPictureCallout" loCatId="picture" qsTypeId="urn:microsoft.com/office/officeart/2005/8/quickstyle/simple2" qsCatId="simple" csTypeId="urn:microsoft.com/office/officeart/2005/8/colors/accent1_2" csCatId="accent1" phldr="1"/>
      <dgm:spPr/>
    </dgm:pt>
    <dgm:pt modelId="{F9CF52CD-059A-4CE1-B440-4C48904203C8}">
      <dgm:prSet phldrT="[Texto]" custT="1"/>
      <dgm:spPr/>
      <dgm:t>
        <a:bodyPr/>
        <a:lstStyle/>
        <a:p>
          <a:r>
            <a:rPr lang="es-CO" sz="1000" b="0" dirty="0">
              <a:solidFill>
                <a:schemeClr val="accent6">
                  <a:lumMod val="25000"/>
                </a:schemeClr>
              </a:solidFill>
            </a:rPr>
            <a:t>Industrial </a:t>
          </a:r>
          <a:r>
            <a:rPr lang="es-CO" sz="1000" b="0" dirty="0" err="1">
              <a:solidFill>
                <a:schemeClr val="accent6">
                  <a:lumMod val="25000"/>
                </a:schemeClr>
              </a:solidFill>
            </a:rPr>
            <a:t>Engineer</a:t>
          </a:r>
          <a:endParaRPr lang="es-CO" sz="1000" b="0" dirty="0">
            <a:solidFill>
              <a:schemeClr val="accent6">
                <a:lumMod val="25000"/>
              </a:schemeClr>
            </a:solidFill>
          </a:endParaRPr>
        </a:p>
      </dgm:t>
    </dgm:pt>
    <dgm:pt modelId="{CBED7D2A-CC43-4210-98F3-C89606CAA291}" type="sibTrans" cxnId="{709F1960-06A3-4E44-8C21-AD2C8CAA95C9}">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s-CO"/>
        </a:p>
      </dgm:t>
    </dgm:pt>
    <dgm:pt modelId="{2CE8D2A5-9090-43B3-B8C1-FCA162EF2849}" type="parTrans" cxnId="{709F1960-06A3-4E44-8C21-AD2C8CAA95C9}">
      <dgm:prSet/>
      <dgm:spPr/>
      <dgm:t>
        <a:bodyPr/>
        <a:lstStyle/>
        <a:p>
          <a:endParaRPr lang="es-CO"/>
        </a:p>
      </dgm:t>
    </dgm:pt>
    <dgm:pt modelId="{B68E9211-F78B-4B8F-91AF-79206911C450}" type="pres">
      <dgm:prSet presAssocID="{FD2425F8-042D-4168-8D4A-87D932A3EAEE}" presName="Name0" presStyleCnt="0">
        <dgm:presLayoutVars>
          <dgm:chMax val="7"/>
          <dgm:chPref val="7"/>
          <dgm:dir/>
        </dgm:presLayoutVars>
      </dgm:prSet>
      <dgm:spPr/>
    </dgm:pt>
    <dgm:pt modelId="{3FB42423-621E-4CEA-964A-792214A3B724}" type="pres">
      <dgm:prSet presAssocID="{FD2425F8-042D-4168-8D4A-87D932A3EAEE}" presName="Name1" presStyleCnt="0"/>
      <dgm:spPr/>
    </dgm:pt>
    <dgm:pt modelId="{34ED25E8-29EF-42D3-BDC5-319360F5ACD4}" type="pres">
      <dgm:prSet presAssocID="{CBED7D2A-CC43-4210-98F3-C89606CAA291}" presName="picture_1" presStyleCnt="0"/>
      <dgm:spPr/>
    </dgm:pt>
    <dgm:pt modelId="{5729D2AE-2864-4DB3-BA0A-74E85B8E2A70}" type="pres">
      <dgm:prSet presAssocID="{CBED7D2A-CC43-4210-98F3-C89606CAA291}" presName="pictureRepeatNode" presStyleLbl="alignImgPlace1" presStyleIdx="0" presStyleCnt="1" custScaleX="138693" custScaleY="155272" custLinFactNeighborX="6552" custLinFactNeighborY="1685"/>
      <dgm:spPr/>
    </dgm:pt>
    <dgm:pt modelId="{A4DDE296-B0DC-4926-B556-4F6DA85C9CDF}" type="pres">
      <dgm:prSet presAssocID="{F9CF52CD-059A-4CE1-B440-4C48904203C8}" presName="text_1" presStyleLbl="node1" presStyleIdx="0" presStyleCnt="0" custScaleX="136145" custScaleY="74614" custLinFactY="72641" custLinFactNeighborX="89352" custLinFactNeighborY="100000">
        <dgm:presLayoutVars>
          <dgm:bulletEnabled val="1"/>
        </dgm:presLayoutVars>
      </dgm:prSet>
      <dgm:spPr/>
    </dgm:pt>
  </dgm:ptLst>
  <dgm:cxnLst>
    <dgm:cxn modelId="{B5DD6609-6C68-4663-833A-6D49E9AD3C0F}" type="presOf" srcId="{F9CF52CD-059A-4CE1-B440-4C48904203C8}" destId="{A4DDE296-B0DC-4926-B556-4F6DA85C9CDF}" srcOrd="0" destOrd="0" presId="urn:microsoft.com/office/officeart/2008/layout/CircularPictureCallout"/>
    <dgm:cxn modelId="{1A81A035-2EBF-4D88-AFE5-CC39D534D4FD}" type="presOf" srcId="{FD2425F8-042D-4168-8D4A-87D932A3EAEE}" destId="{B68E9211-F78B-4B8F-91AF-79206911C450}" srcOrd="0" destOrd="0" presId="urn:microsoft.com/office/officeart/2008/layout/CircularPictureCallout"/>
    <dgm:cxn modelId="{709F1960-06A3-4E44-8C21-AD2C8CAA95C9}" srcId="{FD2425F8-042D-4168-8D4A-87D932A3EAEE}" destId="{F9CF52CD-059A-4CE1-B440-4C48904203C8}" srcOrd="0" destOrd="0" parTransId="{2CE8D2A5-9090-43B3-B8C1-FCA162EF2849}" sibTransId="{CBED7D2A-CC43-4210-98F3-C89606CAA291}"/>
    <dgm:cxn modelId="{1E34F960-4946-4BAD-92E1-231C5EC1B9DD}" type="presOf" srcId="{CBED7D2A-CC43-4210-98F3-C89606CAA291}" destId="{5729D2AE-2864-4DB3-BA0A-74E85B8E2A70}" srcOrd="0" destOrd="0" presId="urn:microsoft.com/office/officeart/2008/layout/CircularPictureCallout"/>
    <dgm:cxn modelId="{6A1491CC-4686-4B8C-9E6B-66345B8F14E0}" type="presParOf" srcId="{B68E9211-F78B-4B8F-91AF-79206911C450}" destId="{3FB42423-621E-4CEA-964A-792214A3B724}" srcOrd="0" destOrd="0" presId="urn:microsoft.com/office/officeart/2008/layout/CircularPictureCallout"/>
    <dgm:cxn modelId="{B874175D-F405-4E13-9C93-C49C85135948}" type="presParOf" srcId="{3FB42423-621E-4CEA-964A-792214A3B724}" destId="{34ED25E8-29EF-42D3-BDC5-319360F5ACD4}" srcOrd="0" destOrd="0" presId="urn:microsoft.com/office/officeart/2008/layout/CircularPictureCallout"/>
    <dgm:cxn modelId="{B584B1E5-8340-48FC-8C57-D96A88B5ED6C}" type="presParOf" srcId="{34ED25E8-29EF-42D3-BDC5-319360F5ACD4}" destId="{5729D2AE-2864-4DB3-BA0A-74E85B8E2A70}" srcOrd="0" destOrd="0" presId="urn:microsoft.com/office/officeart/2008/layout/CircularPictureCallout"/>
    <dgm:cxn modelId="{CA2C9CC4-2FD9-46A4-B91F-766E66C40A1A}" type="presParOf" srcId="{3FB42423-621E-4CEA-964A-792214A3B724}" destId="{A4DDE296-B0DC-4926-B556-4F6DA85C9CDF}"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D2425F8-042D-4168-8D4A-87D932A3EAEE}" type="doc">
      <dgm:prSet loTypeId="urn:microsoft.com/office/officeart/2008/layout/CircularPictureCallout" loCatId="picture" qsTypeId="urn:microsoft.com/office/officeart/2005/8/quickstyle/simple2" qsCatId="simple" csTypeId="urn:microsoft.com/office/officeart/2005/8/colors/accent1_2" csCatId="accent1" phldr="1"/>
      <dgm:spPr/>
    </dgm:pt>
    <dgm:pt modelId="{F9CF52CD-059A-4CE1-B440-4C48904203C8}">
      <dgm:prSet phldrT="[Texto]" custT="1"/>
      <dgm:spPr/>
      <dgm:t>
        <a:bodyPr/>
        <a:lstStyle/>
        <a:p>
          <a:r>
            <a:rPr lang="es-CO" sz="1050" dirty="0">
              <a:solidFill>
                <a:schemeClr val="accent6">
                  <a:lumMod val="25000"/>
                </a:schemeClr>
              </a:solidFill>
            </a:rPr>
            <a:t>Economist</a:t>
          </a:r>
          <a:endParaRPr lang="es-CO" sz="1300" dirty="0">
            <a:solidFill>
              <a:schemeClr val="accent6">
                <a:lumMod val="25000"/>
              </a:schemeClr>
            </a:solidFill>
          </a:endParaRPr>
        </a:p>
      </dgm:t>
    </dgm:pt>
    <dgm:pt modelId="{CBED7D2A-CC43-4210-98F3-C89606CAA291}" type="sibTrans" cxnId="{709F1960-06A3-4E44-8C21-AD2C8CAA95C9}">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s-CO"/>
        </a:p>
      </dgm:t>
    </dgm:pt>
    <dgm:pt modelId="{2CE8D2A5-9090-43B3-B8C1-FCA162EF2849}" type="parTrans" cxnId="{709F1960-06A3-4E44-8C21-AD2C8CAA95C9}">
      <dgm:prSet/>
      <dgm:spPr/>
      <dgm:t>
        <a:bodyPr/>
        <a:lstStyle/>
        <a:p>
          <a:endParaRPr lang="es-CO"/>
        </a:p>
      </dgm:t>
    </dgm:pt>
    <dgm:pt modelId="{B68E9211-F78B-4B8F-91AF-79206911C450}" type="pres">
      <dgm:prSet presAssocID="{FD2425F8-042D-4168-8D4A-87D932A3EAEE}" presName="Name0" presStyleCnt="0">
        <dgm:presLayoutVars>
          <dgm:chMax val="7"/>
          <dgm:chPref val="7"/>
          <dgm:dir/>
        </dgm:presLayoutVars>
      </dgm:prSet>
      <dgm:spPr/>
    </dgm:pt>
    <dgm:pt modelId="{3FB42423-621E-4CEA-964A-792214A3B724}" type="pres">
      <dgm:prSet presAssocID="{FD2425F8-042D-4168-8D4A-87D932A3EAEE}" presName="Name1" presStyleCnt="0"/>
      <dgm:spPr/>
    </dgm:pt>
    <dgm:pt modelId="{34ED25E8-29EF-42D3-BDC5-319360F5ACD4}" type="pres">
      <dgm:prSet presAssocID="{CBED7D2A-CC43-4210-98F3-C89606CAA291}" presName="picture_1" presStyleCnt="0"/>
      <dgm:spPr/>
    </dgm:pt>
    <dgm:pt modelId="{5729D2AE-2864-4DB3-BA0A-74E85B8E2A70}" type="pres">
      <dgm:prSet presAssocID="{CBED7D2A-CC43-4210-98F3-C89606CAA291}" presName="pictureRepeatNode" presStyleLbl="alignImgPlace1" presStyleIdx="0" presStyleCnt="1" custScaleX="138693" custScaleY="155272" custLinFactNeighborX="244" custLinFactNeighborY="1685"/>
      <dgm:spPr/>
    </dgm:pt>
    <dgm:pt modelId="{A4DDE296-B0DC-4926-B556-4F6DA85C9CDF}" type="pres">
      <dgm:prSet presAssocID="{F9CF52CD-059A-4CE1-B440-4C48904203C8}" presName="text_1" presStyleLbl="node1" presStyleIdx="0" presStyleCnt="0" custScaleX="130159" custLinFactX="79068" custLinFactY="163101" custLinFactNeighborX="100000" custLinFactNeighborY="200000">
        <dgm:presLayoutVars>
          <dgm:bulletEnabled val="1"/>
        </dgm:presLayoutVars>
      </dgm:prSet>
      <dgm:spPr/>
    </dgm:pt>
  </dgm:ptLst>
  <dgm:cxnLst>
    <dgm:cxn modelId="{B5DD6609-6C68-4663-833A-6D49E9AD3C0F}" type="presOf" srcId="{F9CF52CD-059A-4CE1-B440-4C48904203C8}" destId="{A4DDE296-B0DC-4926-B556-4F6DA85C9CDF}" srcOrd="0" destOrd="0" presId="urn:microsoft.com/office/officeart/2008/layout/CircularPictureCallout"/>
    <dgm:cxn modelId="{1A81A035-2EBF-4D88-AFE5-CC39D534D4FD}" type="presOf" srcId="{FD2425F8-042D-4168-8D4A-87D932A3EAEE}" destId="{B68E9211-F78B-4B8F-91AF-79206911C450}" srcOrd="0" destOrd="0" presId="urn:microsoft.com/office/officeart/2008/layout/CircularPictureCallout"/>
    <dgm:cxn modelId="{709F1960-06A3-4E44-8C21-AD2C8CAA95C9}" srcId="{FD2425F8-042D-4168-8D4A-87D932A3EAEE}" destId="{F9CF52CD-059A-4CE1-B440-4C48904203C8}" srcOrd="0" destOrd="0" parTransId="{2CE8D2A5-9090-43B3-B8C1-FCA162EF2849}" sibTransId="{CBED7D2A-CC43-4210-98F3-C89606CAA291}"/>
    <dgm:cxn modelId="{1E34F960-4946-4BAD-92E1-231C5EC1B9DD}" type="presOf" srcId="{CBED7D2A-CC43-4210-98F3-C89606CAA291}" destId="{5729D2AE-2864-4DB3-BA0A-74E85B8E2A70}" srcOrd="0" destOrd="0" presId="urn:microsoft.com/office/officeart/2008/layout/CircularPictureCallout"/>
    <dgm:cxn modelId="{6A1491CC-4686-4B8C-9E6B-66345B8F14E0}" type="presParOf" srcId="{B68E9211-F78B-4B8F-91AF-79206911C450}" destId="{3FB42423-621E-4CEA-964A-792214A3B724}" srcOrd="0" destOrd="0" presId="urn:microsoft.com/office/officeart/2008/layout/CircularPictureCallout"/>
    <dgm:cxn modelId="{B874175D-F405-4E13-9C93-C49C85135948}" type="presParOf" srcId="{3FB42423-621E-4CEA-964A-792214A3B724}" destId="{34ED25E8-29EF-42D3-BDC5-319360F5ACD4}" srcOrd="0" destOrd="0" presId="urn:microsoft.com/office/officeart/2008/layout/CircularPictureCallout"/>
    <dgm:cxn modelId="{B584B1E5-8340-48FC-8C57-D96A88B5ED6C}" type="presParOf" srcId="{34ED25E8-29EF-42D3-BDC5-319360F5ACD4}" destId="{5729D2AE-2864-4DB3-BA0A-74E85B8E2A70}" srcOrd="0" destOrd="0" presId="urn:microsoft.com/office/officeart/2008/layout/CircularPictureCallout"/>
    <dgm:cxn modelId="{CA2C9CC4-2FD9-46A4-B91F-766E66C40A1A}" type="presParOf" srcId="{3FB42423-621E-4CEA-964A-792214A3B724}" destId="{A4DDE296-B0DC-4926-B556-4F6DA85C9CDF}"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D2425F8-042D-4168-8D4A-87D932A3EAEE}" type="doc">
      <dgm:prSet loTypeId="urn:microsoft.com/office/officeart/2008/layout/CircularPictureCallout" loCatId="picture" qsTypeId="urn:microsoft.com/office/officeart/2005/8/quickstyle/simple2" qsCatId="simple" csTypeId="urn:microsoft.com/office/officeart/2005/8/colors/accent1_2" csCatId="accent1" phldr="1"/>
      <dgm:spPr/>
    </dgm:pt>
    <dgm:pt modelId="{F9CF52CD-059A-4CE1-B440-4C48904203C8}">
      <dgm:prSet phldrT="[Texto]" custT="1"/>
      <dgm:spPr/>
      <dgm:t>
        <a:bodyPr/>
        <a:lstStyle/>
        <a:p>
          <a:r>
            <a:rPr lang="es-CO" sz="1000" dirty="0">
              <a:solidFill>
                <a:schemeClr val="accent6">
                  <a:lumMod val="25000"/>
                </a:schemeClr>
              </a:solidFill>
            </a:rPr>
            <a:t>Mechanical </a:t>
          </a:r>
          <a:r>
            <a:rPr lang="es-CO" sz="1000" dirty="0" err="1">
              <a:solidFill>
                <a:schemeClr val="accent6">
                  <a:lumMod val="25000"/>
                </a:schemeClr>
              </a:solidFill>
            </a:rPr>
            <a:t>Engineer</a:t>
          </a:r>
          <a:endParaRPr lang="es-CO" sz="1000" dirty="0">
            <a:solidFill>
              <a:schemeClr val="accent6">
                <a:lumMod val="25000"/>
              </a:schemeClr>
            </a:solidFill>
          </a:endParaRPr>
        </a:p>
      </dgm:t>
    </dgm:pt>
    <dgm:pt modelId="{CBED7D2A-CC43-4210-98F3-C89606CAA291}" type="sibTrans" cxnId="{709F1960-06A3-4E44-8C21-AD2C8CAA95C9}">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s-CO">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endParaRPr>
        </a:p>
      </dgm:t>
    </dgm:pt>
    <dgm:pt modelId="{2CE8D2A5-9090-43B3-B8C1-FCA162EF2849}" type="parTrans" cxnId="{709F1960-06A3-4E44-8C21-AD2C8CAA95C9}">
      <dgm:prSet/>
      <dgm:spPr/>
      <dgm:t>
        <a:bodyPr/>
        <a:lstStyle/>
        <a:p>
          <a:endParaRPr lang="es-CO"/>
        </a:p>
      </dgm:t>
    </dgm:pt>
    <dgm:pt modelId="{B68E9211-F78B-4B8F-91AF-79206911C450}" type="pres">
      <dgm:prSet presAssocID="{FD2425F8-042D-4168-8D4A-87D932A3EAEE}" presName="Name0" presStyleCnt="0">
        <dgm:presLayoutVars>
          <dgm:chMax val="7"/>
          <dgm:chPref val="7"/>
          <dgm:dir/>
        </dgm:presLayoutVars>
      </dgm:prSet>
      <dgm:spPr/>
    </dgm:pt>
    <dgm:pt modelId="{3FB42423-621E-4CEA-964A-792214A3B724}" type="pres">
      <dgm:prSet presAssocID="{FD2425F8-042D-4168-8D4A-87D932A3EAEE}" presName="Name1" presStyleCnt="0"/>
      <dgm:spPr/>
    </dgm:pt>
    <dgm:pt modelId="{34ED25E8-29EF-42D3-BDC5-319360F5ACD4}" type="pres">
      <dgm:prSet presAssocID="{CBED7D2A-CC43-4210-98F3-C89606CAA291}" presName="picture_1" presStyleCnt="0"/>
      <dgm:spPr/>
    </dgm:pt>
    <dgm:pt modelId="{5729D2AE-2864-4DB3-BA0A-74E85B8E2A70}" type="pres">
      <dgm:prSet presAssocID="{CBED7D2A-CC43-4210-98F3-C89606CAA291}" presName="pictureRepeatNode" presStyleLbl="alignImgPlace1" presStyleIdx="0" presStyleCnt="1" custScaleX="138693" custScaleY="155272" custLinFactNeighborX="6552" custLinFactNeighborY="1685"/>
      <dgm:spPr/>
    </dgm:pt>
    <dgm:pt modelId="{A4DDE296-B0DC-4926-B556-4F6DA85C9CDF}" type="pres">
      <dgm:prSet presAssocID="{F9CF52CD-059A-4CE1-B440-4C48904203C8}" presName="text_1" presStyleLbl="node1" presStyleIdx="0" presStyleCnt="0" custScaleX="130159" custLinFactX="79068" custLinFactY="163101" custLinFactNeighborX="100000" custLinFactNeighborY="200000">
        <dgm:presLayoutVars>
          <dgm:bulletEnabled val="1"/>
        </dgm:presLayoutVars>
      </dgm:prSet>
      <dgm:spPr/>
    </dgm:pt>
  </dgm:ptLst>
  <dgm:cxnLst>
    <dgm:cxn modelId="{B5DD6609-6C68-4663-833A-6D49E9AD3C0F}" type="presOf" srcId="{F9CF52CD-059A-4CE1-B440-4C48904203C8}" destId="{A4DDE296-B0DC-4926-B556-4F6DA85C9CDF}" srcOrd="0" destOrd="0" presId="urn:microsoft.com/office/officeart/2008/layout/CircularPictureCallout"/>
    <dgm:cxn modelId="{1A81A035-2EBF-4D88-AFE5-CC39D534D4FD}" type="presOf" srcId="{FD2425F8-042D-4168-8D4A-87D932A3EAEE}" destId="{B68E9211-F78B-4B8F-91AF-79206911C450}" srcOrd="0" destOrd="0" presId="urn:microsoft.com/office/officeart/2008/layout/CircularPictureCallout"/>
    <dgm:cxn modelId="{709F1960-06A3-4E44-8C21-AD2C8CAA95C9}" srcId="{FD2425F8-042D-4168-8D4A-87D932A3EAEE}" destId="{F9CF52CD-059A-4CE1-B440-4C48904203C8}" srcOrd="0" destOrd="0" parTransId="{2CE8D2A5-9090-43B3-B8C1-FCA162EF2849}" sibTransId="{CBED7D2A-CC43-4210-98F3-C89606CAA291}"/>
    <dgm:cxn modelId="{1E34F960-4946-4BAD-92E1-231C5EC1B9DD}" type="presOf" srcId="{CBED7D2A-CC43-4210-98F3-C89606CAA291}" destId="{5729D2AE-2864-4DB3-BA0A-74E85B8E2A70}" srcOrd="0" destOrd="0" presId="urn:microsoft.com/office/officeart/2008/layout/CircularPictureCallout"/>
    <dgm:cxn modelId="{6A1491CC-4686-4B8C-9E6B-66345B8F14E0}" type="presParOf" srcId="{B68E9211-F78B-4B8F-91AF-79206911C450}" destId="{3FB42423-621E-4CEA-964A-792214A3B724}" srcOrd="0" destOrd="0" presId="urn:microsoft.com/office/officeart/2008/layout/CircularPictureCallout"/>
    <dgm:cxn modelId="{B874175D-F405-4E13-9C93-C49C85135948}" type="presParOf" srcId="{3FB42423-621E-4CEA-964A-792214A3B724}" destId="{34ED25E8-29EF-42D3-BDC5-319360F5ACD4}" srcOrd="0" destOrd="0" presId="urn:microsoft.com/office/officeart/2008/layout/CircularPictureCallout"/>
    <dgm:cxn modelId="{B584B1E5-8340-48FC-8C57-D96A88B5ED6C}" type="presParOf" srcId="{34ED25E8-29EF-42D3-BDC5-319360F5ACD4}" destId="{5729D2AE-2864-4DB3-BA0A-74E85B8E2A70}" srcOrd="0" destOrd="0" presId="urn:microsoft.com/office/officeart/2008/layout/CircularPictureCallout"/>
    <dgm:cxn modelId="{CA2C9CC4-2FD9-46A4-B91F-766E66C40A1A}" type="presParOf" srcId="{3FB42423-621E-4CEA-964A-792214A3B724}" destId="{A4DDE296-B0DC-4926-B556-4F6DA85C9CDF}"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21DB10-6809-40B2-89D0-FC0CC772F838}">
      <dsp:nvSpPr>
        <dsp:cNvPr id="0" name=""/>
        <dsp:cNvSpPr/>
      </dsp:nvSpPr>
      <dsp:spPr>
        <a:xfrm>
          <a:off x="1521086" y="2382880"/>
          <a:ext cx="1670399" cy="1434346"/>
        </a:xfrm>
        <a:prstGeom prst="hexagon">
          <a:avLst>
            <a:gd name="adj" fmla="val 25000"/>
            <a:gd name="vf" fmla="val 11547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s-CO" sz="1900" kern="1200" dirty="0" err="1"/>
            <a:t>Earnings</a:t>
          </a:r>
          <a:endParaRPr lang="es-CO" sz="1900" kern="1200" dirty="0"/>
        </a:p>
      </dsp:txBody>
      <dsp:txXfrm>
        <a:off x="1779815" y="2605046"/>
        <a:ext cx="1152941" cy="990014"/>
      </dsp:txXfrm>
    </dsp:sp>
    <dsp:sp modelId="{4D163D44-D72C-4365-9DCD-9A05A1340E51}">
      <dsp:nvSpPr>
        <dsp:cNvPr id="0" name=""/>
        <dsp:cNvSpPr/>
      </dsp:nvSpPr>
      <dsp:spPr>
        <a:xfrm>
          <a:off x="1560941" y="3024319"/>
          <a:ext cx="194850" cy="168094"/>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D539D0-1DCD-4023-B844-E483225DDF5E}">
      <dsp:nvSpPr>
        <dsp:cNvPr id="0" name=""/>
        <dsp:cNvSpPr/>
      </dsp:nvSpPr>
      <dsp:spPr>
        <a:xfrm>
          <a:off x="83621" y="1589972"/>
          <a:ext cx="1670399" cy="1434346"/>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D9712B-8552-48AF-8C99-61DB44F269C4}">
      <dsp:nvSpPr>
        <dsp:cNvPr id="0" name=""/>
        <dsp:cNvSpPr/>
      </dsp:nvSpPr>
      <dsp:spPr>
        <a:xfrm>
          <a:off x="1227924" y="2834058"/>
          <a:ext cx="194850" cy="168094"/>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463"/>
              <a:satOff val="2151"/>
              <a:lumOff val="1337"/>
              <a:alphaOff val="0"/>
            </a:schemeClr>
          </a:solidFill>
          <a:prstDash val="solid"/>
        </a:ln>
        <a:effectLst/>
      </dsp:spPr>
      <dsp:style>
        <a:lnRef idx="2">
          <a:scrgbClr r="0" g="0" b="0"/>
        </a:lnRef>
        <a:fillRef idx="1">
          <a:scrgbClr r="0" g="0" b="0"/>
        </a:fillRef>
        <a:effectRef idx="0">
          <a:scrgbClr r="0" g="0" b="0"/>
        </a:effectRef>
        <a:fontRef idx="minor"/>
      </dsp:style>
    </dsp:sp>
    <dsp:sp modelId="{72101276-F0CB-4542-BDE0-D72867009CD1}">
      <dsp:nvSpPr>
        <dsp:cNvPr id="0" name=""/>
        <dsp:cNvSpPr/>
      </dsp:nvSpPr>
      <dsp:spPr>
        <a:xfrm>
          <a:off x="2958550" y="1585816"/>
          <a:ext cx="1670399" cy="1434346"/>
        </a:xfrm>
        <a:prstGeom prst="hexagon">
          <a:avLst>
            <a:gd name="adj" fmla="val 25000"/>
            <a:gd name="vf" fmla="val 115470"/>
          </a:avLst>
        </a:prstGeom>
        <a:solidFill>
          <a:schemeClr val="accent4">
            <a:hueOff val="1018"/>
            <a:satOff val="4733"/>
            <a:lumOff val="2941"/>
            <a:alphaOff val="0"/>
          </a:schemeClr>
        </a:solidFill>
        <a:ln w="25400" cap="flat" cmpd="sng" algn="ctr">
          <a:solidFill>
            <a:schemeClr val="accent4">
              <a:hueOff val="1018"/>
              <a:satOff val="4733"/>
              <a:lumOff val="2941"/>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s-CO" sz="1900" kern="1200" dirty="0"/>
            <a:t>Chemical</a:t>
          </a:r>
        </a:p>
      </dsp:txBody>
      <dsp:txXfrm>
        <a:off x="3217279" y="1807982"/>
        <a:ext cx="1152941" cy="990014"/>
      </dsp:txXfrm>
    </dsp:sp>
    <dsp:sp modelId="{BD99B143-C16A-4116-85D9-9AEDB1CACCBE}">
      <dsp:nvSpPr>
        <dsp:cNvPr id="0" name=""/>
        <dsp:cNvSpPr/>
      </dsp:nvSpPr>
      <dsp:spPr>
        <a:xfrm>
          <a:off x="4108167" y="2826207"/>
          <a:ext cx="194850" cy="168094"/>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926"/>
              <a:satOff val="4303"/>
              <a:lumOff val="2673"/>
              <a:alphaOff val="0"/>
            </a:schemeClr>
          </a:solidFill>
          <a:prstDash val="solid"/>
        </a:ln>
        <a:effectLst/>
      </dsp:spPr>
      <dsp:style>
        <a:lnRef idx="2">
          <a:scrgbClr r="0" g="0" b="0"/>
        </a:lnRef>
        <a:fillRef idx="1">
          <a:scrgbClr r="0" g="0" b="0"/>
        </a:fillRef>
        <a:effectRef idx="0">
          <a:scrgbClr r="0" g="0" b="0"/>
        </a:effectRef>
        <a:fontRef idx="minor"/>
      </dsp:style>
    </dsp:sp>
    <dsp:sp modelId="{3137BE4B-2F28-4084-A0DE-DA4E43C7CF93}">
      <dsp:nvSpPr>
        <dsp:cNvPr id="0" name=""/>
        <dsp:cNvSpPr/>
      </dsp:nvSpPr>
      <dsp:spPr>
        <a:xfrm>
          <a:off x="4395129" y="2380109"/>
          <a:ext cx="1670399" cy="1434346"/>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a:ln w="25400" cap="flat" cmpd="sng" algn="ctr">
          <a:solidFill>
            <a:schemeClr val="accent4">
              <a:hueOff val="1018"/>
              <a:satOff val="4733"/>
              <a:lumOff val="2941"/>
              <a:alphaOff val="0"/>
            </a:schemeClr>
          </a:solidFill>
          <a:prstDash val="solid"/>
        </a:ln>
        <a:effectLst/>
      </dsp:spPr>
      <dsp:style>
        <a:lnRef idx="2">
          <a:scrgbClr r="0" g="0" b="0"/>
        </a:lnRef>
        <a:fillRef idx="1">
          <a:scrgbClr r="0" g="0" b="0"/>
        </a:fillRef>
        <a:effectRef idx="0">
          <a:scrgbClr r="0" g="0" b="0"/>
        </a:effectRef>
        <a:fontRef idx="minor"/>
      </dsp:style>
    </dsp:sp>
    <dsp:sp modelId="{2838FD83-06B3-4A8C-9329-8D9D370496B7}">
      <dsp:nvSpPr>
        <dsp:cNvPr id="0" name=""/>
        <dsp:cNvSpPr/>
      </dsp:nvSpPr>
      <dsp:spPr>
        <a:xfrm>
          <a:off x="4435870" y="3018315"/>
          <a:ext cx="194850" cy="168094"/>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1389"/>
              <a:satOff val="6454"/>
              <a:lumOff val="4010"/>
              <a:alphaOff val="0"/>
            </a:schemeClr>
          </a:solidFill>
          <a:prstDash val="solid"/>
        </a:ln>
        <a:effectLst/>
      </dsp:spPr>
      <dsp:style>
        <a:lnRef idx="2">
          <a:scrgbClr r="0" g="0" b="0"/>
        </a:lnRef>
        <a:fillRef idx="1">
          <a:scrgbClr r="0" g="0" b="0"/>
        </a:fillRef>
        <a:effectRef idx="0">
          <a:scrgbClr r="0" g="0" b="0"/>
        </a:effectRef>
        <a:fontRef idx="minor"/>
      </dsp:style>
    </dsp:sp>
    <dsp:sp modelId="{C4FBF52F-5616-4AAC-8263-B0D93A6991C4}">
      <dsp:nvSpPr>
        <dsp:cNvPr id="0" name=""/>
        <dsp:cNvSpPr/>
      </dsp:nvSpPr>
      <dsp:spPr>
        <a:xfrm>
          <a:off x="1521086" y="797526"/>
          <a:ext cx="1670399" cy="1434346"/>
        </a:xfrm>
        <a:prstGeom prst="hexagon">
          <a:avLst>
            <a:gd name="adj" fmla="val 25000"/>
            <a:gd name="vf" fmla="val 115470"/>
          </a:avLst>
        </a:prstGeom>
        <a:solidFill>
          <a:schemeClr val="accent4">
            <a:hueOff val="2037"/>
            <a:satOff val="9466"/>
            <a:lumOff val="5882"/>
            <a:alphaOff val="0"/>
          </a:schemeClr>
        </a:solidFill>
        <a:ln w="25400" cap="flat" cmpd="sng" algn="ctr">
          <a:solidFill>
            <a:schemeClr val="accent4">
              <a:hueOff val="2037"/>
              <a:satOff val="9466"/>
              <a:lumOff val="588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s-CO" sz="1900" kern="1200" dirty="0" err="1"/>
            <a:t>Water</a:t>
          </a:r>
          <a:r>
            <a:rPr lang="es-CO" sz="1900" kern="1200" dirty="0"/>
            <a:t> </a:t>
          </a:r>
          <a:r>
            <a:rPr lang="es-CO" sz="1900" kern="1200" dirty="0" err="1"/>
            <a:t>usage</a:t>
          </a:r>
          <a:endParaRPr lang="es-CO" sz="1900" kern="1200" dirty="0"/>
        </a:p>
      </dsp:txBody>
      <dsp:txXfrm>
        <a:off x="1779815" y="1019692"/>
        <a:ext cx="1152941" cy="990014"/>
      </dsp:txXfrm>
    </dsp:sp>
    <dsp:sp modelId="{9BD0AC09-7703-439A-A94C-C51E6121C2C8}">
      <dsp:nvSpPr>
        <dsp:cNvPr id="0" name=""/>
        <dsp:cNvSpPr/>
      </dsp:nvSpPr>
      <dsp:spPr>
        <a:xfrm>
          <a:off x="2665389" y="824772"/>
          <a:ext cx="194850" cy="168094"/>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1852"/>
              <a:satOff val="8605"/>
              <a:lumOff val="5347"/>
              <a:alphaOff val="0"/>
            </a:schemeClr>
          </a:solidFill>
          <a:prstDash val="solid"/>
        </a:ln>
        <a:effectLst/>
      </dsp:spPr>
      <dsp:style>
        <a:lnRef idx="2">
          <a:scrgbClr r="0" g="0" b="0"/>
        </a:lnRef>
        <a:fillRef idx="1">
          <a:scrgbClr r="0" g="0" b="0"/>
        </a:fillRef>
        <a:effectRef idx="0">
          <a:scrgbClr r="0" g="0" b="0"/>
        </a:effectRef>
        <a:fontRef idx="minor"/>
      </dsp:style>
    </dsp:sp>
    <dsp:sp modelId="{9736B247-F370-473D-81CE-F91A3634DA61}">
      <dsp:nvSpPr>
        <dsp:cNvPr id="0" name=""/>
        <dsp:cNvSpPr/>
      </dsp:nvSpPr>
      <dsp:spPr>
        <a:xfrm>
          <a:off x="2958550" y="0"/>
          <a:ext cx="1670399" cy="1434346"/>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25400" cap="flat" cmpd="sng" algn="ctr">
          <a:solidFill>
            <a:schemeClr val="accent4">
              <a:hueOff val="2037"/>
              <a:satOff val="9466"/>
              <a:lumOff val="5882"/>
              <a:alphaOff val="0"/>
            </a:schemeClr>
          </a:solidFill>
          <a:prstDash val="solid"/>
        </a:ln>
        <a:effectLst/>
      </dsp:spPr>
      <dsp:style>
        <a:lnRef idx="2">
          <a:scrgbClr r="0" g="0" b="0"/>
        </a:lnRef>
        <a:fillRef idx="1">
          <a:scrgbClr r="0" g="0" b="0"/>
        </a:fillRef>
        <a:effectRef idx="0">
          <a:scrgbClr r="0" g="0" b="0"/>
        </a:effectRef>
        <a:fontRef idx="minor"/>
      </dsp:style>
    </dsp:sp>
    <dsp:sp modelId="{CEAE740C-CEEE-4645-98A4-95D6B53685B9}">
      <dsp:nvSpPr>
        <dsp:cNvPr id="0" name=""/>
        <dsp:cNvSpPr/>
      </dsp:nvSpPr>
      <dsp:spPr>
        <a:xfrm>
          <a:off x="3005491" y="635434"/>
          <a:ext cx="194850" cy="168094"/>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2315"/>
              <a:satOff val="10756"/>
              <a:lumOff val="6684"/>
              <a:alphaOff val="0"/>
            </a:schemeClr>
          </a:solidFill>
          <a:prstDash val="solid"/>
        </a:ln>
        <a:effectLst/>
      </dsp:spPr>
      <dsp:style>
        <a:lnRef idx="2">
          <a:scrgbClr r="0" g="0" b="0"/>
        </a:lnRef>
        <a:fillRef idx="1">
          <a:scrgbClr r="0" g="0" b="0"/>
        </a:fillRef>
        <a:effectRef idx="0">
          <a:scrgbClr r="0" g="0" b="0"/>
        </a:effectRef>
        <a:fontRef idx="minor"/>
      </dsp:style>
    </dsp:sp>
    <dsp:sp modelId="{7FD6594E-955F-4966-9809-3315DAFF2539}">
      <dsp:nvSpPr>
        <dsp:cNvPr id="0" name=""/>
        <dsp:cNvSpPr/>
      </dsp:nvSpPr>
      <dsp:spPr>
        <a:xfrm>
          <a:off x="4395129" y="794293"/>
          <a:ext cx="1670399" cy="1434346"/>
        </a:xfrm>
        <a:prstGeom prst="hexagon">
          <a:avLst>
            <a:gd name="adj" fmla="val 25000"/>
            <a:gd name="vf" fmla="val 115470"/>
          </a:avLst>
        </a:prstGeom>
        <a:solidFill>
          <a:schemeClr val="accent4">
            <a:hueOff val="3055"/>
            <a:satOff val="14198"/>
            <a:lumOff val="8822"/>
            <a:alphaOff val="0"/>
          </a:schemeClr>
        </a:solidFill>
        <a:ln w="25400" cap="flat" cmpd="sng" algn="ctr">
          <a:solidFill>
            <a:schemeClr val="accent4">
              <a:hueOff val="3055"/>
              <a:satOff val="14198"/>
              <a:lumOff val="882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s-CO" sz="1900" kern="1200" dirty="0" err="1"/>
            <a:t>Industry</a:t>
          </a:r>
          <a:endParaRPr lang="es-CO" sz="1900" kern="1200" dirty="0"/>
        </a:p>
      </dsp:txBody>
      <dsp:txXfrm>
        <a:off x="4653858" y="1016459"/>
        <a:ext cx="1152941" cy="990014"/>
      </dsp:txXfrm>
    </dsp:sp>
    <dsp:sp modelId="{ACA550A9-BF79-4FF6-8BED-24F40FA8114E}">
      <dsp:nvSpPr>
        <dsp:cNvPr id="0" name=""/>
        <dsp:cNvSpPr/>
      </dsp:nvSpPr>
      <dsp:spPr>
        <a:xfrm>
          <a:off x="5840564" y="1429728"/>
          <a:ext cx="194850" cy="168094"/>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2778"/>
              <a:satOff val="12908"/>
              <a:lumOff val="8020"/>
              <a:alphaOff val="0"/>
            </a:schemeClr>
          </a:solidFill>
          <a:prstDash val="solid"/>
        </a:ln>
        <a:effectLst/>
      </dsp:spPr>
      <dsp:style>
        <a:lnRef idx="2">
          <a:scrgbClr r="0" g="0" b="0"/>
        </a:lnRef>
        <a:fillRef idx="1">
          <a:scrgbClr r="0" g="0" b="0"/>
        </a:fillRef>
        <a:effectRef idx="0">
          <a:scrgbClr r="0" g="0" b="0"/>
        </a:effectRef>
        <a:fontRef idx="minor"/>
      </dsp:style>
    </dsp:sp>
    <dsp:sp modelId="{3CFD8C21-5717-4B70-A33B-6B6057035F18}">
      <dsp:nvSpPr>
        <dsp:cNvPr id="0" name=""/>
        <dsp:cNvSpPr/>
      </dsp:nvSpPr>
      <dsp:spPr>
        <a:xfrm>
          <a:off x="5832593" y="1600593"/>
          <a:ext cx="1670399" cy="1434346"/>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9000" r="-19000"/>
          </a:stretch>
        </a:blipFill>
        <a:ln w="25400" cap="flat" cmpd="sng" algn="ctr">
          <a:solidFill>
            <a:schemeClr val="accent4">
              <a:hueOff val="3055"/>
              <a:satOff val="14198"/>
              <a:lumOff val="8822"/>
              <a:alphaOff val="0"/>
            </a:schemeClr>
          </a:solidFill>
          <a:prstDash val="solid"/>
        </a:ln>
        <a:effectLst/>
      </dsp:spPr>
      <dsp:style>
        <a:lnRef idx="2">
          <a:scrgbClr r="0" g="0" b="0"/>
        </a:lnRef>
        <a:fillRef idx="1">
          <a:scrgbClr r="0" g="0" b="0"/>
        </a:fillRef>
        <a:effectRef idx="0">
          <a:scrgbClr r="0" g="0" b="0"/>
        </a:effectRef>
        <a:fontRef idx="minor"/>
      </dsp:style>
    </dsp:sp>
    <dsp:sp modelId="{AAC0C90F-DF33-4D95-A27B-787051E639B6}">
      <dsp:nvSpPr>
        <dsp:cNvPr id="0" name=""/>
        <dsp:cNvSpPr/>
      </dsp:nvSpPr>
      <dsp:spPr>
        <a:xfrm>
          <a:off x="6158525" y="1626454"/>
          <a:ext cx="194850" cy="168094"/>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3240"/>
              <a:satOff val="15059"/>
              <a:lumOff val="9357"/>
              <a:alphaOff val="0"/>
            </a:schemeClr>
          </a:solidFill>
          <a:prstDash val="solid"/>
        </a:ln>
        <a:effectLst/>
      </dsp:spPr>
      <dsp:style>
        <a:lnRef idx="2">
          <a:scrgbClr r="0" g="0" b="0"/>
        </a:lnRef>
        <a:fillRef idx="1">
          <a:scrgbClr r="0" g="0" b="0"/>
        </a:fillRef>
        <a:effectRef idx="0">
          <a:scrgbClr r="0" g="0" b="0"/>
        </a:effectRef>
        <a:fontRef idx="minor"/>
      </dsp:style>
    </dsp:sp>
    <dsp:sp modelId="{0401BE99-6F66-473A-8209-581041B6FB45}">
      <dsp:nvSpPr>
        <dsp:cNvPr id="0" name=""/>
        <dsp:cNvSpPr/>
      </dsp:nvSpPr>
      <dsp:spPr>
        <a:xfrm>
          <a:off x="5832593" y="15239"/>
          <a:ext cx="1670399" cy="1434346"/>
        </a:xfrm>
        <a:prstGeom prst="hexagon">
          <a:avLst>
            <a:gd name="adj" fmla="val 25000"/>
            <a:gd name="vf" fmla="val 115470"/>
          </a:avLst>
        </a:prstGeom>
        <a:solidFill>
          <a:schemeClr val="accent4">
            <a:hueOff val="4074"/>
            <a:satOff val="18931"/>
            <a:lumOff val="11763"/>
            <a:alphaOff val="0"/>
          </a:schemeClr>
        </a:solidFill>
        <a:ln w="25400" cap="flat" cmpd="sng" algn="ctr">
          <a:solidFill>
            <a:schemeClr val="accent4">
              <a:hueOff val="4074"/>
              <a:satOff val="18931"/>
              <a:lumOff val="11763"/>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s-CO" sz="1900" kern="1200" dirty="0" err="1"/>
            <a:t>Population</a:t>
          </a:r>
          <a:endParaRPr lang="es-CO" sz="1900" kern="1200" dirty="0"/>
        </a:p>
      </dsp:txBody>
      <dsp:txXfrm>
        <a:off x="6091322" y="237405"/>
        <a:ext cx="1152941" cy="990014"/>
      </dsp:txXfrm>
    </dsp:sp>
    <dsp:sp modelId="{673582CF-D9BD-4028-9062-24616B39A39D}">
      <dsp:nvSpPr>
        <dsp:cNvPr id="0" name=""/>
        <dsp:cNvSpPr/>
      </dsp:nvSpPr>
      <dsp:spPr>
        <a:xfrm>
          <a:off x="7278029" y="658063"/>
          <a:ext cx="194850" cy="168094"/>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3703"/>
              <a:satOff val="17210"/>
              <a:lumOff val="10694"/>
              <a:alphaOff val="0"/>
            </a:schemeClr>
          </a:solidFill>
          <a:prstDash val="solid"/>
        </a:ln>
        <a:effectLst/>
      </dsp:spPr>
      <dsp:style>
        <a:lnRef idx="2">
          <a:scrgbClr r="0" g="0" b="0"/>
        </a:lnRef>
        <a:fillRef idx="1">
          <a:scrgbClr r="0" g="0" b="0"/>
        </a:fillRef>
        <a:effectRef idx="0">
          <a:scrgbClr r="0" g="0" b="0"/>
        </a:effectRef>
        <a:fontRef idx="minor"/>
      </dsp:style>
    </dsp:sp>
    <dsp:sp modelId="{CF36C34C-032F-4079-9B7D-4AC4CB2ADE84}">
      <dsp:nvSpPr>
        <dsp:cNvPr id="0" name=""/>
        <dsp:cNvSpPr/>
      </dsp:nvSpPr>
      <dsp:spPr>
        <a:xfrm>
          <a:off x="7270058" y="815536"/>
          <a:ext cx="1670399" cy="1434346"/>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9000" r="-19000"/>
          </a:stretch>
        </a:blipFill>
        <a:ln w="25400" cap="flat" cmpd="sng" algn="ctr">
          <a:solidFill>
            <a:schemeClr val="accent4">
              <a:hueOff val="4074"/>
              <a:satOff val="18931"/>
              <a:lumOff val="11763"/>
              <a:alphaOff val="0"/>
            </a:schemeClr>
          </a:solidFill>
          <a:prstDash val="solid"/>
        </a:ln>
        <a:effectLst/>
      </dsp:spPr>
      <dsp:style>
        <a:lnRef idx="2">
          <a:scrgbClr r="0" g="0" b="0"/>
        </a:lnRef>
        <a:fillRef idx="1">
          <a:scrgbClr r="0" g="0" b="0"/>
        </a:fillRef>
        <a:effectRef idx="0">
          <a:scrgbClr r="0" g="0" b="0"/>
        </a:effectRef>
        <a:fontRef idx="minor"/>
      </dsp:style>
    </dsp:sp>
    <dsp:sp modelId="{C174C991-008E-4DBE-8F6D-C782AADB2D23}">
      <dsp:nvSpPr>
        <dsp:cNvPr id="0" name=""/>
        <dsp:cNvSpPr/>
      </dsp:nvSpPr>
      <dsp:spPr>
        <a:xfrm>
          <a:off x="7603075" y="847400"/>
          <a:ext cx="194850" cy="168094"/>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4166"/>
              <a:satOff val="19361"/>
              <a:lumOff val="12031"/>
              <a:alphaOff val="0"/>
            </a:schemeClr>
          </a:solidFill>
          <a:prstDash val="solid"/>
        </a:ln>
        <a:effectLst/>
      </dsp:spPr>
      <dsp:style>
        <a:lnRef idx="2">
          <a:scrgbClr r="0" g="0" b="0"/>
        </a:lnRef>
        <a:fillRef idx="1">
          <a:scrgbClr r="0" g="0" b="0"/>
        </a:fillRef>
        <a:effectRef idx="0">
          <a:scrgbClr r="0" g="0" b="0"/>
        </a:effectRef>
        <a:fontRef idx="minor"/>
      </dsp:style>
    </dsp:sp>
    <dsp:sp modelId="{615F4262-F25B-4220-8658-5BB1FC8E947D}">
      <dsp:nvSpPr>
        <dsp:cNvPr id="0" name=""/>
        <dsp:cNvSpPr/>
      </dsp:nvSpPr>
      <dsp:spPr>
        <a:xfrm>
          <a:off x="7270058" y="2398581"/>
          <a:ext cx="1670399" cy="1434346"/>
        </a:xfrm>
        <a:prstGeom prst="hexagon">
          <a:avLst>
            <a:gd name="adj" fmla="val 25000"/>
            <a:gd name="vf" fmla="val 115470"/>
          </a:avLst>
        </a:prstGeom>
        <a:solidFill>
          <a:schemeClr val="accent4">
            <a:hueOff val="5092"/>
            <a:satOff val="23664"/>
            <a:lumOff val="14704"/>
            <a:alphaOff val="0"/>
          </a:schemeClr>
        </a:solidFill>
        <a:ln w="25400" cap="flat" cmpd="sng" algn="ctr">
          <a:solidFill>
            <a:schemeClr val="accent4">
              <a:hueOff val="5092"/>
              <a:satOff val="23664"/>
              <a:lumOff val="14704"/>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s-CO" sz="1900" kern="1200" dirty="0"/>
            <a:t>County votes</a:t>
          </a:r>
        </a:p>
      </dsp:txBody>
      <dsp:txXfrm>
        <a:off x="7528787" y="2620747"/>
        <a:ext cx="1152941" cy="990014"/>
      </dsp:txXfrm>
    </dsp:sp>
    <dsp:sp modelId="{5993214E-9E05-4F93-9BE2-68B863B4E879}">
      <dsp:nvSpPr>
        <dsp:cNvPr id="0" name=""/>
        <dsp:cNvSpPr/>
      </dsp:nvSpPr>
      <dsp:spPr>
        <a:xfrm>
          <a:off x="7601303" y="3654674"/>
          <a:ext cx="194850" cy="168094"/>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4629"/>
              <a:satOff val="21513"/>
              <a:lumOff val="13367"/>
              <a:alphaOff val="0"/>
            </a:schemeClr>
          </a:solidFill>
          <a:prstDash val="solid"/>
        </a:ln>
        <a:effectLst/>
      </dsp:spPr>
      <dsp:style>
        <a:lnRef idx="2">
          <a:scrgbClr r="0" g="0" b="0"/>
        </a:lnRef>
        <a:fillRef idx="1">
          <a:scrgbClr r="0" g="0" b="0"/>
        </a:fillRef>
        <a:effectRef idx="0">
          <a:scrgbClr r="0" g="0" b="0"/>
        </a:effectRef>
        <a:fontRef idx="minor"/>
      </dsp:style>
    </dsp:sp>
    <dsp:sp modelId="{BD6940C0-2FAC-4A4A-BB24-EFAA27473178}">
      <dsp:nvSpPr>
        <dsp:cNvPr id="0" name=""/>
        <dsp:cNvSpPr/>
      </dsp:nvSpPr>
      <dsp:spPr>
        <a:xfrm>
          <a:off x="5832593" y="3183639"/>
          <a:ext cx="1670399" cy="1434346"/>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25400" cap="flat" cmpd="sng" algn="ctr">
          <a:solidFill>
            <a:schemeClr val="accent4">
              <a:hueOff val="5092"/>
              <a:satOff val="23664"/>
              <a:lumOff val="14704"/>
              <a:alphaOff val="0"/>
            </a:schemeClr>
          </a:solidFill>
          <a:prstDash val="solid"/>
        </a:ln>
        <a:effectLst/>
      </dsp:spPr>
      <dsp:style>
        <a:lnRef idx="2">
          <a:scrgbClr r="0" g="0" b="0"/>
        </a:lnRef>
        <a:fillRef idx="1">
          <a:scrgbClr r="0" g="0" b="0"/>
        </a:fillRef>
        <a:effectRef idx="0">
          <a:scrgbClr r="0" g="0" b="0"/>
        </a:effectRef>
        <a:fontRef idx="minor"/>
      </dsp:style>
    </dsp:sp>
    <dsp:sp modelId="{41437BF3-05DD-4CC8-A50A-442D02544221}">
      <dsp:nvSpPr>
        <dsp:cNvPr id="0" name=""/>
        <dsp:cNvSpPr/>
      </dsp:nvSpPr>
      <dsp:spPr>
        <a:xfrm>
          <a:off x="7291314" y="3813071"/>
          <a:ext cx="194850" cy="168094"/>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5092"/>
              <a:satOff val="23664"/>
              <a:lumOff val="1470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AB584B-A557-4D60-8BCC-A676FE0C8CDB}">
      <dsp:nvSpPr>
        <dsp:cNvPr id="0" name=""/>
        <dsp:cNvSpPr/>
      </dsp:nvSpPr>
      <dsp:spPr>
        <a:xfrm>
          <a:off x="-4371651" y="-670554"/>
          <a:ext cx="5208283" cy="5208283"/>
        </a:xfrm>
        <a:prstGeom prst="blockArc">
          <a:avLst>
            <a:gd name="adj1" fmla="val 18900000"/>
            <a:gd name="adj2" fmla="val 2700000"/>
            <a:gd name="adj3" fmla="val 415"/>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0EF4DE-3FE1-492A-BD52-617BE06E42CF}">
      <dsp:nvSpPr>
        <dsp:cNvPr id="0" name=""/>
        <dsp:cNvSpPr/>
      </dsp:nvSpPr>
      <dsp:spPr>
        <a:xfrm>
          <a:off x="312596" y="203645"/>
          <a:ext cx="5681358" cy="40713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164" tIns="55880" rIns="55880" bIns="55880" numCol="1" spcCol="1270" anchor="ctr" anchorCtr="0">
          <a:noAutofit/>
        </a:bodyPr>
        <a:lstStyle/>
        <a:p>
          <a:pPr marL="0" lvl="0" indent="0" algn="l" defTabSz="977900">
            <a:lnSpc>
              <a:spcPct val="90000"/>
            </a:lnSpc>
            <a:spcBef>
              <a:spcPct val="0"/>
            </a:spcBef>
            <a:spcAft>
              <a:spcPct val="35000"/>
            </a:spcAft>
            <a:buNone/>
          </a:pPr>
          <a:r>
            <a:rPr lang="es-CO" sz="2200" kern="1200" dirty="0" err="1"/>
            <a:t>Uranium</a:t>
          </a:r>
          <a:endParaRPr lang="es-CO" sz="2200" kern="1200" dirty="0"/>
        </a:p>
      </dsp:txBody>
      <dsp:txXfrm>
        <a:off x="312596" y="203645"/>
        <a:ext cx="5681358" cy="407136"/>
      </dsp:txXfrm>
    </dsp:sp>
    <dsp:sp modelId="{073F56A2-1ACF-4694-99F8-5BED90AB9639}">
      <dsp:nvSpPr>
        <dsp:cNvPr id="0" name=""/>
        <dsp:cNvSpPr/>
      </dsp:nvSpPr>
      <dsp:spPr>
        <a:xfrm>
          <a:off x="58136" y="152753"/>
          <a:ext cx="508920" cy="508920"/>
        </a:xfrm>
        <a:prstGeom prst="ellipse">
          <a:avLst/>
        </a:prstGeom>
        <a:blipFill dpi="0" rotWithShape="0">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E84C2C-F6E7-477B-A74F-6595E3430012}">
      <dsp:nvSpPr>
        <dsp:cNvPr id="0" name=""/>
        <dsp:cNvSpPr/>
      </dsp:nvSpPr>
      <dsp:spPr>
        <a:xfrm>
          <a:off x="647494" y="814272"/>
          <a:ext cx="5346461" cy="40713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164" tIns="55880" rIns="55880" bIns="55880" numCol="1" spcCol="1270" anchor="ctr" anchorCtr="0">
          <a:noAutofit/>
        </a:bodyPr>
        <a:lstStyle/>
        <a:p>
          <a:pPr marL="0" lvl="0" indent="0" algn="l" defTabSz="977900">
            <a:lnSpc>
              <a:spcPct val="90000"/>
            </a:lnSpc>
            <a:spcBef>
              <a:spcPct val="0"/>
            </a:spcBef>
            <a:spcAft>
              <a:spcPct val="35000"/>
            </a:spcAft>
            <a:buNone/>
          </a:pPr>
          <a:r>
            <a:rPr lang="es-CO" sz="2200" kern="1200" dirty="0" err="1"/>
            <a:t>Arsenic</a:t>
          </a:r>
          <a:endParaRPr lang="es-CO" sz="2200" kern="1200" dirty="0"/>
        </a:p>
      </dsp:txBody>
      <dsp:txXfrm>
        <a:off x="647494" y="814272"/>
        <a:ext cx="5346461" cy="407136"/>
      </dsp:txXfrm>
    </dsp:sp>
    <dsp:sp modelId="{69AF8866-20A3-4112-92CF-D6DD2405AA00}">
      <dsp:nvSpPr>
        <dsp:cNvPr id="0" name=""/>
        <dsp:cNvSpPr/>
      </dsp:nvSpPr>
      <dsp:spPr>
        <a:xfrm>
          <a:off x="393033" y="763380"/>
          <a:ext cx="508920" cy="508920"/>
        </a:xfrm>
        <a:prstGeom prst="ellipse">
          <a:avLst/>
        </a:prstGeom>
        <a:blipFill dpi="0" rotWithShape="0">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A31E87-59D7-4052-96DE-09DE37FDBBDC}">
      <dsp:nvSpPr>
        <dsp:cNvPr id="0" name=""/>
        <dsp:cNvSpPr/>
      </dsp:nvSpPr>
      <dsp:spPr>
        <a:xfrm>
          <a:off x="800634" y="1424899"/>
          <a:ext cx="5193320" cy="40713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164" tIns="55880" rIns="55880" bIns="55880" numCol="1" spcCol="1270" anchor="ctr" anchorCtr="0">
          <a:noAutofit/>
        </a:bodyPr>
        <a:lstStyle/>
        <a:p>
          <a:pPr marL="0" lvl="0" indent="0" algn="l" defTabSz="977900">
            <a:lnSpc>
              <a:spcPct val="90000"/>
            </a:lnSpc>
            <a:spcBef>
              <a:spcPct val="0"/>
            </a:spcBef>
            <a:spcAft>
              <a:spcPct val="35000"/>
            </a:spcAft>
            <a:buNone/>
          </a:pPr>
          <a:r>
            <a:rPr lang="es-CO" sz="2200" kern="1200" dirty="0"/>
            <a:t>DEHP</a:t>
          </a:r>
        </a:p>
      </dsp:txBody>
      <dsp:txXfrm>
        <a:off x="800634" y="1424899"/>
        <a:ext cx="5193320" cy="407136"/>
      </dsp:txXfrm>
    </dsp:sp>
    <dsp:sp modelId="{288B6BEE-B666-41D9-8A33-4D8D20D59A44}">
      <dsp:nvSpPr>
        <dsp:cNvPr id="0" name=""/>
        <dsp:cNvSpPr/>
      </dsp:nvSpPr>
      <dsp:spPr>
        <a:xfrm>
          <a:off x="546174" y="1374007"/>
          <a:ext cx="508920" cy="508920"/>
        </a:xfrm>
        <a:prstGeom prst="ellipse">
          <a:avLst/>
        </a:prstGeom>
        <a:blipFill dpi="0" rotWithShape="1">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6D4392-7316-4CF4-9540-E95AE16CC1CE}">
      <dsp:nvSpPr>
        <dsp:cNvPr id="0" name=""/>
        <dsp:cNvSpPr/>
      </dsp:nvSpPr>
      <dsp:spPr>
        <a:xfrm>
          <a:off x="800634" y="2035139"/>
          <a:ext cx="5193320" cy="40713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164" tIns="55880" rIns="55880" bIns="55880" numCol="1" spcCol="1270" anchor="ctr" anchorCtr="0">
          <a:noAutofit/>
        </a:bodyPr>
        <a:lstStyle/>
        <a:p>
          <a:pPr marL="0" lvl="0" indent="0" algn="l" defTabSz="977900">
            <a:lnSpc>
              <a:spcPct val="90000"/>
            </a:lnSpc>
            <a:spcBef>
              <a:spcPct val="0"/>
            </a:spcBef>
            <a:spcAft>
              <a:spcPct val="35000"/>
            </a:spcAft>
            <a:buNone/>
          </a:pPr>
          <a:r>
            <a:rPr lang="es-CO" sz="2200" b="1" i="0" u="none" kern="1200" dirty="0" err="1"/>
            <a:t>Trihalomethane</a:t>
          </a:r>
          <a:endParaRPr lang="es-CO" sz="2200" kern="1200" dirty="0"/>
        </a:p>
      </dsp:txBody>
      <dsp:txXfrm>
        <a:off x="800634" y="2035139"/>
        <a:ext cx="5193320" cy="407136"/>
      </dsp:txXfrm>
    </dsp:sp>
    <dsp:sp modelId="{3CA3F749-70DB-46F5-A1B3-723F69493D04}">
      <dsp:nvSpPr>
        <dsp:cNvPr id="0" name=""/>
        <dsp:cNvSpPr/>
      </dsp:nvSpPr>
      <dsp:spPr>
        <a:xfrm>
          <a:off x="546174" y="1984247"/>
          <a:ext cx="508920" cy="508920"/>
        </a:xfrm>
        <a:prstGeom prst="ellipse">
          <a:avLst/>
        </a:prstGeom>
        <a:blipFill dpi="0" rotWithShape="0">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51AD88-E561-4B7D-89FA-33964505DE8F}">
      <dsp:nvSpPr>
        <dsp:cNvPr id="0" name=""/>
        <dsp:cNvSpPr/>
      </dsp:nvSpPr>
      <dsp:spPr>
        <a:xfrm>
          <a:off x="647494" y="2645766"/>
          <a:ext cx="5346461" cy="40713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164" tIns="55880" rIns="55880" bIns="55880" numCol="1" spcCol="1270" anchor="ctr" anchorCtr="0">
          <a:noAutofit/>
        </a:bodyPr>
        <a:lstStyle/>
        <a:p>
          <a:pPr marL="0" lvl="0" indent="0" algn="l" defTabSz="977900">
            <a:lnSpc>
              <a:spcPct val="90000"/>
            </a:lnSpc>
            <a:spcBef>
              <a:spcPct val="0"/>
            </a:spcBef>
            <a:spcAft>
              <a:spcPct val="35000"/>
            </a:spcAft>
            <a:buNone/>
          </a:pPr>
          <a:r>
            <a:rPr lang="es-CO" sz="2200" b="1" i="0" u="none" kern="1200" dirty="0" err="1"/>
            <a:t>Haloacetic</a:t>
          </a:r>
          <a:r>
            <a:rPr lang="es-CO" sz="2200" b="1" i="0" u="none" kern="1200" dirty="0"/>
            <a:t> </a:t>
          </a:r>
          <a:r>
            <a:rPr lang="es-CO" sz="2200" b="1" i="0" u="none" kern="1200" dirty="0" err="1"/>
            <a:t>Acids</a:t>
          </a:r>
          <a:endParaRPr lang="es-CO" sz="2200" kern="1200" dirty="0"/>
        </a:p>
      </dsp:txBody>
      <dsp:txXfrm>
        <a:off x="647494" y="2645766"/>
        <a:ext cx="5346461" cy="407136"/>
      </dsp:txXfrm>
    </dsp:sp>
    <dsp:sp modelId="{1D671C0F-3B9C-4E0D-8772-7755489591EE}">
      <dsp:nvSpPr>
        <dsp:cNvPr id="0" name=""/>
        <dsp:cNvSpPr/>
      </dsp:nvSpPr>
      <dsp:spPr>
        <a:xfrm>
          <a:off x="393033" y="2594874"/>
          <a:ext cx="508920" cy="508920"/>
        </a:xfrm>
        <a:prstGeom prst="ellipse">
          <a:avLst/>
        </a:prstGeom>
        <a:blipFill dpi="0" rotWithShape="0">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65E301-940B-42D5-B76C-1142BD37F789}">
      <dsp:nvSpPr>
        <dsp:cNvPr id="0" name=""/>
        <dsp:cNvSpPr/>
      </dsp:nvSpPr>
      <dsp:spPr>
        <a:xfrm>
          <a:off x="312596" y="3256393"/>
          <a:ext cx="5681358" cy="40713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164" tIns="55880" rIns="55880" bIns="55880" numCol="1" spcCol="1270" anchor="ctr" anchorCtr="0">
          <a:noAutofit/>
        </a:bodyPr>
        <a:lstStyle/>
        <a:p>
          <a:pPr marL="0" lvl="0" indent="0" algn="l" defTabSz="977900">
            <a:lnSpc>
              <a:spcPct val="90000"/>
            </a:lnSpc>
            <a:spcBef>
              <a:spcPct val="0"/>
            </a:spcBef>
            <a:spcAft>
              <a:spcPct val="35000"/>
            </a:spcAft>
            <a:buNone/>
          </a:pPr>
          <a:r>
            <a:rPr lang="es-CO" sz="2200" b="1" i="0" u="none" kern="1200" dirty="0" err="1"/>
            <a:t>Nitrates</a:t>
          </a:r>
          <a:endParaRPr lang="es-CO" sz="2200" kern="1200" dirty="0"/>
        </a:p>
      </dsp:txBody>
      <dsp:txXfrm>
        <a:off x="312596" y="3256393"/>
        <a:ext cx="5681358" cy="407136"/>
      </dsp:txXfrm>
    </dsp:sp>
    <dsp:sp modelId="{C5FF4A60-D5A1-40E8-AD30-096931FD067D}">
      <dsp:nvSpPr>
        <dsp:cNvPr id="0" name=""/>
        <dsp:cNvSpPr/>
      </dsp:nvSpPr>
      <dsp:spPr>
        <a:xfrm>
          <a:off x="58136" y="3205501"/>
          <a:ext cx="508920" cy="508920"/>
        </a:xfrm>
        <a:prstGeom prst="ellipse">
          <a:avLst/>
        </a:prstGeom>
        <a:blipFill dpi="0" rotWithShape="1">
          <a:blip xmlns:r="http://schemas.openxmlformats.org/officeDocument/2006/relationships"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29D2AE-2864-4DB3-BA0A-74E85B8E2A70}">
      <dsp:nvSpPr>
        <dsp:cNvPr id="0" name=""/>
        <dsp:cNvSpPr/>
      </dsp:nvSpPr>
      <dsp:spPr>
        <a:xfrm>
          <a:off x="353697" y="132944"/>
          <a:ext cx="1318497" cy="1476107"/>
        </a:xfrm>
        <a:prstGeom prst="ellipse">
          <a:avLst/>
        </a:prstGeom>
        <a:blipFill>
          <a:blip xmlns:r="http://schemas.openxmlformats.org/officeDocument/2006/relationships" r:embed="rId1"/>
          <a:srcRect/>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A4DDE296-B0DC-4926-B556-4F6DA85C9CDF}">
      <dsp:nvSpPr>
        <dsp:cNvPr id="0" name=""/>
        <dsp:cNvSpPr/>
      </dsp:nvSpPr>
      <dsp:spPr>
        <a:xfrm>
          <a:off x="1292896" y="1396242"/>
          <a:ext cx="608421" cy="313717"/>
        </a:xfrm>
        <a:prstGeom prst="rect">
          <a:avLst/>
        </a:prstGeom>
        <a:noFill/>
        <a:ln w="38100" cap="flat" cmpd="sng" algn="ctr">
          <a:noFill/>
          <a:prstDash val="solid"/>
        </a:ln>
        <a:effectLst>
          <a:outerShdw blurRad="40000" dist="20000" dir="5400000" rotWithShape="0">
            <a:srgbClr val="000000">
              <a:alpha val="38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b" anchorCtr="0">
          <a:noAutofit/>
        </a:bodyPr>
        <a:lstStyle/>
        <a:p>
          <a:pPr marL="0" lvl="0" indent="0" algn="ctr" defTabSz="444500">
            <a:lnSpc>
              <a:spcPct val="90000"/>
            </a:lnSpc>
            <a:spcBef>
              <a:spcPct val="0"/>
            </a:spcBef>
            <a:spcAft>
              <a:spcPct val="35000"/>
            </a:spcAft>
            <a:buNone/>
          </a:pPr>
          <a:r>
            <a:rPr lang="es-CO" sz="1000" kern="1200" dirty="0" err="1">
              <a:solidFill>
                <a:schemeClr val="accent6">
                  <a:lumMod val="25000"/>
                </a:schemeClr>
              </a:solidFill>
            </a:rPr>
            <a:t>Systems</a:t>
          </a:r>
          <a:r>
            <a:rPr lang="es-CO" sz="1000" kern="1200" dirty="0">
              <a:solidFill>
                <a:schemeClr val="accent6">
                  <a:lumMod val="25000"/>
                </a:schemeClr>
              </a:solidFill>
            </a:rPr>
            <a:t> </a:t>
          </a:r>
          <a:r>
            <a:rPr lang="es-CO" sz="1000" kern="1200" dirty="0" err="1">
              <a:solidFill>
                <a:schemeClr val="accent6">
                  <a:lumMod val="25000"/>
                </a:schemeClr>
              </a:solidFill>
            </a:rPr>
            <a:t>engineer</a:t>
          </a:r>
          <a:endParaRPr lang="es-CO" sz="1000" kern="1200" dirty="0">
            <a:solidFill>
              <a:schemeClr val="accent6">
                <a:lumMod val="25000"/>
              </a:schemeClr>
            </a:solidFill>
          </a:endParaRPr>
        </a:p>
      </dsp:txBody>
      <dsp:txXfrm>
        <a:off x="1292896" y="1396242"/>
        <a:ext cx="608421" cy="3137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29D2AE-2864-4DB3-BA0A-74E85B8E2A70}">
      <dsp:nvSpPr>
        <dsp:cNvPr id="0" name=""/>
        <dsp:cNvSpPr/>
      </dsp:nvSpPr>
      <dsp:spPr>
        <a:xfrm>
          <a:off x="353697" y="132944"/>
          <a:ext cx="1318497" cy="1476107"/>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A4DDE296-B0DC-4926-B556-4F6DA85C9CDF}">
      <dsp:nvSpPr>
        <dsp:cNvPr id="0" name=""/>
        <dsp:cNvSpPr/>
      </dsp:nvSpPr>
      <dsp:spPr>
        <a:xfrm>
          <a:off x="1056965" y="1465875"/>
          <a:ext cx="828335" cy="234077"/>
        </a:xfrm>
        <a:prstGeom prst="rect">
          <a:avLst/>
        </a:prstGeom>
        <a:noFill/>
        <a:ln w="38100" cap="flat" cmpd="sng" algn="ctr">
          <a:noFill/>
          <a:prstDash val="solid"/>
        </a:ln>
        <a:effectLst>
          <a:outerShdw blurRad="40000" dist="20000" dir="5400000" rotWithShape="0">
            <a:srgbClr val="000000">
              <a:alpha val="38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b" anchorCtr="0">
          <a:noAutofit/>
        </a:bodyPr>
        <a:lstStyle/>
        <a:p>
          <a:pPr marL="0" lvl="0" indent="0" algn="ctr" defTabSz="444500">
            <a:lnSpc>
              <a:spcPct val="90000"/>
            </a:lnSpc>
            <a:spcBef>
              <a:spcPct val="0"/>
            </a:spcBef>
            <a:spcAft>
              <a:spcPct val="35000"/>
            </a:spcAft>
            <a:buNone/>
          </a:pPr>
          <a:r>
            <a:rPr lang="es-CO" sz="1000" kern="1200" dirty="0" err="1">
              <a:solidFill>
                <a:schemeClr val="accent6">
                  <a:lumMod val="25000"/>
                </a:schemeClr>
              </a:solidFill>
            </a:rPr>
            <a:t>Mathematician</a:t>
          </a:r>
          <a:endParaRPr lang="es-CO" sz="1000" kern="1200" dirty="0">
            <a:solidFill>
              <a:schemeClr val="accent6">
                <a:lumMod val="25000"/>
              </a:schemeClr>
            </a:solidFill>
          </a:endParaRPr>
        </a:p>
      </dsp:txBody>
      <dsp:txXfrm>
        <a:off x="1056965" y="1465875"/>
        <a:ext cx="828335" cy="2340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29D2AE-2864-4DB3-BA0A-74E85B8E2A70}">
      <dsp:nvSpPr>
        <dsp:cNvPr id="0" name=""/>
        <dsp:cNvSpPr/>
      </dsp:nvSpPr>
      <dsp:spPr>
        <a:xfrm>
          <a:off x="353697" y="132944"/>
          <a:ext cx="1318497" cy="1476107"/>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A4DDE296-B0DC-4926-B556-4F6DA85C9CDF}">
      <dsp:nvSpPr>
        <dsp:cNvPr id="0" name=""/>
        <dsp:cNvSpPr/>
      </dsp:nvSpPr>
      <dsp:spPr>
        <a:xfrm>
          <a:off x="1072982" y="1465875"/>
          <a:ext cx="828335" cy="234077"/>
        </a:xfrm>
        <a:prstGeom prst="rect">
          <a:avLst/>
        </a:prstGeom>
        <a:noFill/>
        <a:ln w="38100" cap="flat" cmpd="sng" algn="ctr">
          <a:noFill/>
          <a:prstDash val="solid"/>
        </a:ln>
        <a:effectLst>
          <a:outerShdw blurRad="40000" dist="20000" dir="5400000" rotWithShape="0">
            <a:srgbClr val="000000">
              <a:alpha val="38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b" anchorCtr="0">
          <a:noAutofit/>
        </a:bodyPr>
        <a:lstStyle/>
        <a:p>
          <a:pPr marL="0" lvl="0" indent="0" algn="ctr" defTabSz="444500">
            <a:lnSpc>
              <a:spcPct val="90000"/>
            </a:lnSpc>
            <a:spcBef>
              <a:spcPct val="0"/>
            </a:spcBef>
            <a:spcAft>
              <a:spcPct val="35000"/>
            </a:spcAft>
            <a:buNone/>
          </a:pPr>
          <a:r>
            <a:rPr lang="es-CO" sz="1000" b="0" kern="1200" dirty="0">
              <a:solidFill>
                <a:schemeClr val="accent6">
                  <a:lumMod val="25000"/>
                </a:schemeClr>
              </a:solidFill>
            </a:rPr>
            <a:t>Industrial </a:t>
          </a:r>
          <a:r>
            <a:rPr lang="es-CO" sz="1000" b="0" kern="1200" dirty="0" err="1">
              <a:solidFill>
                <a:schemeClr val="accent6">
                  <a:lumMod val="25000"/>
                </a:schemeClr>
              </a:solidFill>
            </a:rPr>
            <a:t>Engineer</a:t>
          </a:r>
          <a:endParaRPr lang="es-CO" sz="1000" b="0" kern="1200" dirty="0">
            <a:solidFill>
              <a:schemeClr val="accent6">
                <a:lumMod val="25000"/>
              </a:schemeClr>
            </a:solidFill>
          </a:endParaRPr>
        </a:p>
      </dsp:txBody>
      <dsp:txXfrm>
        <a:off x="1072982" y="1465875"/>
        <a:ext cx="828335" cy="2340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29D2AE-2864-4DB3-BA0A-74E85B8E2A70}">
      <dsp:nvSpPr>
        <dsp:cNvPr id="0" name=""/>
        <dsp:cNvSpPr/>
      </dsp:nvSpPr>
      <dsp:spPr>
        <a:xfrm>
          <a:off x="293729" y="132944"/>
          <a:ext cx="1318497" cy="1476107"/>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A4DDE296-B0DC-4926-B556-4F6DA85C9CDF}">
      <dsp:nvSpPr>
        <dsp:cNvPr id="0" name=""/>
        <dsp:cNvSpPr/>
      </dsp:nvSpPr>
      <dsp:spPr>
        <a:xfrm>
          <a:off x="1109402" y="1396242"/>
          <a:ext cx="791915" cy="313717"/>
        </a:xfrm>
        <a:prstGeom prst="rect">
          <a:avLst/>
        </a:prstGeom>
        <a:noFill/>
        <a:ln w="38100" cap="flat" cmpd="sng" algn="ctr">
          <a:noFill/>
          <a:prstDash val="solid"/>
        </a:ln>
        <a:effectLst>
          <a:outerShdw blurRad="40000" dist="20000" dir="5400000" rotWithShape="0">
            <a:srgbClr val="000000">
              <a:alpha val="38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b" anchorCtr="0">
          <a:noAutofit/>
        </a:bodyPr>
        <a:lstStyle/>
        <a:p>
          <a:pPr marL="0" lvl="0" indent="0" algn="ctr" defTabSz="466725">
            <a:lnSpc>
              <a:spcPct val="90000"/>
            </a:lnSpc>
            <a:spcBef>
              <a:spcPct val="0"/>
            </a:spcBef>
            <a:spcAft>
              <a:spcPct val="35000"/>
            </a:spcAft>
            <a:buNone/>
          </a:pPr>
          <a:r>
            <a:rPr lang="es-CO" sz="1050" kern="1200" dirty="0">
              <a:solidFill>
                <a:schemeClr val="accent6">
                  <a:lumMod val="25000"/>
                </a:schemeClr>
              </a:solidFill>
            </a:rPr>
            <a:t>Economist</a:t>
          </a:r>
          <a:endParaRPr lang="es-CO" sz="1300" kern="1200" dirty="0">
            <a:solidFill>
              <a:schemeClr val="accent6">
                <a:lumMod val="25000"/>
              </a:schemeClr>
            </a:solidFill>
          </a:endParaRPr>
        </a:p>
      </dsp:txBody>
      <dsp:txXfrm>
        <a:off x="1109402" y="1396242"/>
        <a:ext cx="791915" cy="3137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29D2AE-2864-4DB3-BA0A-74E85B8E2A70}">
      <dsp:nvSpPr>
        <dsp:cNvPr id="0" name=""/>
        <dsp:cNvSpPr/>
      </dsp:nvSpPr>
      <dsp:spPr>
        <a:xfrm>
          <a:off x="353697" y="132944"/>
          <a:ext cx="1318497" cy="1476107"/>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A4DDE296-B0DC-4926-B556-4F6DA85C9CDF}">
      <dsp:nvSpPr>
        <dsp:cNvPr id="0" name=""/>
        <dsp:cNvSpPr/>
      </dsp:nvSpPr>
      <dsp:spPr>
        <a:xfrm>
          <a:off x="1109402" y="1396242"/>
          <a:ext cx="791915" cy="313717"/>
        </a:xfrm>
        <a:prstGeom prst="rect">
          <a:avLst/>
        </a:prstGeom>
        <a:noFill/>
        <a:ln w="38100" cap="flat" cmpd="sng" algn="ctr">
          <a:noFill/>
          <a:prstDash val="solid"/>
        </a:ln>
        <a:effectLst>
          <a:outerShdw blurRad="40000" dist="20000" dir="5400000" rotWithShape="0">
            <a:srgbClr val="000000">
              <a:alpha val="38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b" anchorCtr="0">
          <a:noAutofit/>
        </a:bodyPr>
        <a:lstStyle/>
        <a:p>
          <a:pPr marL="0" lvl="0" indent="0" algn="ctr" defTabSz="444500">
            <a:lnSpc>
              <a:spcPct val="90000"/>
            </a:lnSpc>
            <a:spcBef>
              <a:spcPct val="0"/>
            </a:spcBef>
            <a:spcAft>
              <a:spcPct val="35000"/>
            </a:spcAft>
            <a:buNone/>
          </a:pPr>
          <a:r>
            <a:rPr lang="es-CO" sz="1000" kern="1200" dirty="0">
              <a:solidFill>
                <a:schemeClr val="accent6">
                  <a:lumMod val="25000"/>
                </a:schemeClr>
              </a:solidFill>
            </a:rPr>
            <a:t>Mechanical </a:t>
          </a:r>
          <a:r>
            <a:rPr lang="es-CO" sz="1000" kern="1200" dirty="0" err="1">
              <a:solidFill>
                <a:schemeClr val="accent6">
                  <a:lumMod val="25000"/>
                </a:schemeClr>
              </a:solidFill>
            </a:rPr>
            <a:t>Engineer</a:t>
          </a:r>
          <a:endParaRPr lang="es-CO" sz="1000" kern="1200" dirty="0">
            <a:solidFill>
              <a:schemeClr val="accent6">
                <a:lumMod val="25000"/>
              </a:schemeClr>
            </a:solidFill>
          </a:endParaRPr>
        </a:p>
      </dsp:txBody>
      <dsp:txXfrm>
        <a:off x="1109402" y="1396242"/>
        <a:ext cx="791915" cy="313717"/>
      </dsp:txXfrm>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2eb61d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2eb61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42eb61d9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42eb61d9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447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42eb61d9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42eb61d9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42eb61d9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442eb61d9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42eb61d9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42eb61d9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42eb61d9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42eb61d9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42eb61d9d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42eb61d9d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42eb61d9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42eb61d9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42eb61d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442eb61d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42eb61d9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42eb61d9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42eb61d9d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42eb61d9d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42eb61d9d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42eb61d9d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239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 name="Google Shape;11;p2"/>
          <p:cNvSpPr txBox="1">
            <a:spLocks noGrp="1"/>
          </p:cNvSpPr>
          <p:nvPr>
            <p:ph type="ctrTitle"/>
          </p:nvPr>
        </p:nvSpPr>
        <p:spPr>
          <a:xfrm>
            <a:off x="1610650" y="1856275"/>
            <a:ext cx="6157800" cy="875700"/>
          </a:xfrm>
          <a:prstGeom prst="rect">
            <a:avLst/>
          </a:prstGeom>
          <a:ln w="38100" cap="flat" cmpd="sng">
            <a:solidFill>
              <a:srgbClr val="53535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6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transition spd="slow" advTm="3000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amp; some text slide 2">
  <p:cSld name="BIG_NUMBER_2">
    <p:bg>
      <p:bgPr>
        <a:solidFill>
          <a:schemeClr val="lt1"/>
        </a:solidFill>
        <a:effectLst/>
      </p:bgPr>
    </p:bg>
    <p:spTree>
      <p:nvGrpSpPr>
        <p:cNvPr id="1" name="Shape 122"/>
        <p:cNvGrpSpPr/>
        <p:nvPr/>
      </p:nvGrpSpPr>
      <p:grpSpPr>
        <a:xfrm>
          <a:off x="0" y="0"/>
          <a:ext cx="0" cy="0"/>
          <a:chOff x="0" y="0"/>
          <a:chExt cx="0" cy="0"/>
        </a:xfrm>
      </p:grpSpPr>
      <p:sp>
        <p:nvSpPr>
          <p:cNvPr id="123" name="Google Shape;123;p16"/>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txBox="1">
            <a:spLocks noGrp="1"/>
          </p:cNvSpPr>
          <p:nvPr>
            <p:ph type="title" hasCustomPrompt="1"/>
          </p:nvPr>
        </p:nvSpPr>
        <p:spPr>
          <a:xfrm>
            <a:off x="742950" y="1238100"/>
            <a:ext cx="7729500" cy="19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5" name="Google Shape;125;p1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‹Nº›</a:t>
            </a:fld>
            <a:endParaRPr/>
          </a:p>
        </p:txBody>
      </p:sp>
      <p:sp>
        <p:nvSpPr>
          <p:cNvPr id="126" name="Google Shape;126;p16"/>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transition spd="slow" advTm="3000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transition spd="slow" advTm="3000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hite frame">
  <p:cSld name="BLANK_1_1">
    <p:bg>
      <p:bgPr>
        <a:solidFill>
          <a:schemeClr val="lt1"/>
        </a:solidFill>
        <a:effectLst/>
      </p:bgPr>
    </p:bg>
    <p:spTree>
      <p:nvGrpSpPr>
        <p:cNvPr id="1" name="Shape 137"/>
        <p:cNvGrpSpPr/>
        <p:nvPr/>
      </p:nvGrpSpPr>
      <p:grpSpPr>
        <a:xfrm>
          <a:off x="0" y="0"/>
          <a:ext cx="0" cy="0"/>
          <a:chOff x="0" y="0"/>
          <a:chExt cx="0" cy="0"/>
        </a:xfrm>
      </p:grpSpPr>
      <p:sp>
        <p:nvSpPr>
          <p:cNvPr id="138" name="Google Shape;138;p19"/>
          <p:cNvSpPr/>
          <p:nvPr/>
        </p:nvSpPr>
        <p:spPr>
          <a:xfrm>
            <a:off x="406950" y="41625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advTm="3000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quare with title and text">
  <p:cSld name="CUSTOM_1">
    <p:bg>
      <p:bgPr>
        <a:solidFill>
          <a:schemeClr val="lt1"/>
        </a:solidFill>
        <a:effectLst/>
      </p:bgPr>
    </p:bg>
    <p:spTree>
      <p:nvGrpSpPr>
        <p:cNvPr id="1" name="Shape 139"/>
        <p:cNvGrpSpPr/>
        <p:nvPr/>
      </p:nvGrpSpPr>
      <p:grpSpPr>
        <a:xfrm>
          <a:off x="0" y="0"/>
          <a:ext cx="0" cy="0"/>
          <a:chOff x="0" y="0"/>
          <a:chExt cx="0" cy="0"/>
        </a:xfrm>
      </p:grpSpPr>
      <p:sp>
        <p:nvSpPr>
          <p:cNvPr id="140" name="Google Shape;140;p2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‹Nº›</a:t>
            </a:fld>
            <a:endParaRPr/>
          </a:p>
        </p:txBody>
      </p:sp>
      <p:sp>
        <p:nvSpPr>
          <p:cNvPr id="141" name="Google Shape;141;p20"/>
          <p:cNvSpPr/>
          <p:nvPr/>
        </p:nvSpPr>
        <p:spPr>
          <a:xfrm>
            <a:off x="406950" y="352200"/>
            <a:ext cx="42879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txBox="1">
            <a:spLocks noGrp="1"/>
          </p:cNvSpPr>
          <p:nvPr>
            <p:ph type="title"/>
          </p:nvPr>
        </p:nvSpPr>
        <p:spPr>
          <a:xfrm>
            <a:off x="737850" y="980260"/>
            <a:ext cx="3571500" cy="578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None/>
              <a:defRPr b="1"/>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43" name="Google Shape;143;p20"/>
          <p:cNvSpPr txBox="1">
            <a:spLocks noGrp="1"/>
          </p:cNvSpPr>
          <p:nvPr>
            <p:ph type="subTitle" idx="1"/>
          </p:nvPr>
        </p:nvSpPr>
        <p:spPr>
          <a:xfrm>
            <a:off x="737850" y="2261500"/>
            <a:ext cx="3606600" cy="1941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144" name="Google Shape;144;p20"/>
          <p:cNvCxnSpPr/>
          <p:nvPr/>
        </p:nvCxnSpPr>
        <p:spPr>
          <a:xfrm>
            <a:off x="2203050" y="159747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transition spd="slow" advTm="3000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ubtitle with cyan frame">
  <p:cSld name="CUSTOM_1_1_1">
    <p:bg>
      <p:bgPr>
        <a:solidFill>
          <a:schemeClr val="lt1"/>
        </a:solidFill>
        <a:effectLst/>
      </p:bgPr>
    </p:bg>
    <p:spTree>
      <p:nvGrpSpPr>
        <p:cNvPr id="1" name="Shape 145"/>
        <p:cNvGrpSpPr/>
        <p:nvPr/>
      </p:nvGrpSpPr>
      <p:grpSpPr>
        <a:xfrm>
          <a:off x="0" y="0"/>
          <a:ext cx="0" cy="0"/>
          <a:chOff x="0" y="0"/>
          <a:chExt cx="0" cy="0"/>
        </a:xfrm>
      </p:grpSpPr>
      <p:sp>
        <p:nvSpPr>
          <p:cNvPr id="146" name="Google Shape;146;p21"/>
          <p:cNvSpPr/>
          <p:nvPr/>
        </p:nvSpPr>
        <p:spPr>
          <a:xfrm>
            <a:off x="4609950" y="-11150"/>
            <a:ext cx="45453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sz="1200">
                <a:solidFill>
                  <a:srgbClr val="B7B7B7"/>
                </a:solidFill>
                <a:latin typeface="Arvo"/>
                <a:ea typeface="Arvo"/>
                <a:cs typeface="Arvo"/>
                <a:sym typeface="Arvo"/>
              </a:rPr>
              <a:t>‹Nº›</a:t>
            </a:fld>
            <a:endParaRPr sz="1200">
              <a:solidFill>
                <a:srgbClr val="B7B7B7"/>
              </a:solidFill>
              <a:latin typeface="Arvo"/>
              <a:ea typeface="Arvo"/>
              <a:cs typeface="Arvo"/>
              <a:sym typeface="Arvo"/>
            </a:endParaRPr>
          </a:p>
        </p:txBody>
      </p:sp>
      <p:sp>
        <p:nvSpPr>
          <p:cNvPr id="148" name="Google Shape;148;p21"/>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49" name="Google Shape;149;p21"/>
          <p:cNvSpPr txBox="1">
            <a:spLocks noGrp="1"/>
          </p:cNvSpPr>
          <p:nvPr>
            <p:ph type="subTitle" idx="1"/>
          </p:nvPr>
        </p:nvSpPr>
        <p:spPr>
          <a:xfrm>
            <a:off x="626079" y="2261500"/>
            <a:ext cx="36066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21"/>
          <p:cNvCxnSpPr/>
          <p:nvPr/>
        </p:nvCxnSpPr>
        <p:spPr>
          <a:xfrm>
            <a:off x="737850" y="1597475"/>
            <a:ext cx="676200" cy="0"/>
          </a:xfrm>
          <a:prstGeom prst="straightConnector1">
            <a:avLst/>
          </a:prstGeom>
          <a:noFill/>
          <a:ln w="76200" cap="flat" cmpd="sng">
            <a:solidFill>
              <a:schemeClr val="accent1"/>
            </a:solidFill>
            <a:prstDash val="solid"/>
            <a:round/>
            <a:headEnd type="none" w="med" len="med"/>
            <a:tailEnd type="none" w="med" len="med"/>
          </a:ln>
        </p:spPr>
      </p:cxnSp>
      <p:sp>
        <p:nvSpPr>
          <p:cNvPr id="151" name="Google Shape;151;p21"/>
          <p:cNvSpPr txBox="1">
            <a:spLocks noGrp="1"/>
          </p:cNvSpPr>
          <p:nvPr>
            <p:ph type="subTitle" idx="2"/>
          </p:nvPr>
        </p:nvSpPr>
        <p:spPr>
          <a:xfrm>
            <a:off x="5079304" y="2261500"/>
            <a:ext cx="36066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transition spd="slow" advTm="30000">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yan with title and text">
  <p:cSld name="CUSTOM_7">
    <p:spTree>
      <p:nvGrpSpPr>
        <p:cNvPr id="1" name="Shape 165"/>
        <p:cNvGrpSpPr/>
        <p:nvPr/>
      </p:nvGrpSpPr>
      <p:grpSpPr>
        <a:xfrm>
          <a:off x="0" y="0"/>
          <a:ext cx="0" cy="0"/>
          <a:chOff x="0" y="0"/>
          <a:chExt cx="0" cy="0"/>
        </a:xfrm>
      </p:grpSpPr>
      <p:sp>
        <p:nvSpPr>
          <p:cNvPr id="166" name="Google Shape;166;p25"/>
          <p:cNvSpPr/>
          <p:nvPr/>
        </p:nvSpPr>
        <p:spPr>
          <a:xfrm>
            <a:off x="-73650" y="-11150"/>
            <a:ext cx="92289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1430400" y="653850"/>
            <a:ext cx="6283200" cy="383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a:off x="1430400" y="1371450"/>
            <a:ext cx="1147200" cy="39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txBox="1">
            <a:spLocks noGrp="1"/>
          </p:cNvSpPr>
          <p:nvPr>
            <p:ph type="title"/>
          </p:nvPr>
        </p:nvSpPr>
        <p:spPr>
          <a:xfrm>
            <a:off x="2675900" y="1220035"/>
            <a:ext cx="3926100" cy="482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25"/>
          <p:cNvSpPr txBox="1">
            <a:spLocks noGrp="1"/>
          </p:cNvSpPr>
          <p:nvPr>
            <p:ph type="subTitle" idx="1"/>
          </p:nvPr>
        </p:nvSpPr>
        <p:spPr>
          <a:xfrm>
            <a:off x="2675901" y="2547750"/>
            <a:ext cx="31362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transition spd="slow" advTm="30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698275"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14" name="Google Shape;14;p3"/>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5" name="Google Shape;15;p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‹Nº›</a:t>
            </a:fld>
            <a:endParaRPr/>
          </a:p>
        </p:txBody>
      </p:sp>
      <p:sp>
        <p:nvSpPr>
          <p:cNvPr id="16" name="Google Shape;16;p3"/>
          <p:cNvSpPr/>
          <p:nvPr/>
        </p:nvSpPr>
        <p:spPr>
          <a:xfrm>
            <a:off x="4572000" y="429350"/>
            <a:ext cx="2772000" cy="6357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 name="Google Shape;17;p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8" name="Google Shape;18;p3"/>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9" name="Google Shape;19;p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0" name="Google Shape;20;p3"/>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21" name="Google Shape;21;p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2" name="Google Shape;22;p3"/>
          <p:cNvSpPr/>
          <p:nvPr/>
        </p:nvSpPr>
        <p:spPr>
          <a:xfrm>
            <a:off x="0" y="0"/>
            <a:ext cx="2855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582225" y="1426175"/>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582225" y="2553400"/>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582225" y="3680625"/>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idx="7" hasCustomPrompt="1"/>
          </p:nvPr>
        </p:nvSpPr>
        <p:spPr>
          <a:xfrm>
            <a:off x="3372225" y="151827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7" name="Google Shape;27;p3"/>
          <p:cNvSpPr txBox="1">
            <a:spLocks noGrp="1"/>
          </p:cNvSpPr>
          <p:nvPr>
            <p:ph type="title" idx="8" hasCustomPrompt="1"/>
          </p:nvPr>
        </p:nvSpPr>
        <p:spPr>
          <a:xfrm>
            <a:off x="3372225" y="2645500"/>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8" name="Google Shape;28;p3"/>
          <p:cNvSpPr txBox="1">
            <a:spLocks noGrp="1"/>
          </p:cNvSpPr>
          <p:nvPr>
            <p:ph type="title" idx="9" hasCustomPrompt="1"/>
          </p:nvPr>
        </p:nvSpPr>
        <p:spPr>
          <a:xfrm>
            <a:off x="3372225" y="377272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Tree>
  </p:cSld>
  <p:clrMapOvr>
    <a:masterClrMapping/>
  </p:clrMapOvr>
  <p:transition spd="slow" advTm="30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ubtitle">
  <p:cSld name="SECTION_HEADER_2">
    <p:bg>
      <p:bgPr>
        <a:solidFill>
          <a:schemeClr val="lt1"/>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31" name="Google Shape;31;p4"/>
          <p:cNvSpPr txBox="1">
            <a:spLocks noGrp="1"/>
          </p:cNvSpPr>
          <p:nvPr>
            <p:ph type="subTitle" idx="1"/>
          </p:nvPr>
        </p:nvSpPr>
        <p:spPr>
          <a:xfrm>
            <a:off x="954225" y="1709475"/>
            <a:ext cx="3367200" cy="247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32" name="Google Shape;32;p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‹Nº›</a:t>
            </a:fld>
            <a:endParaRPr/>
          </a:p>
        </p:txBody>
      </p:sp>
      <p:sp>
        <p:nvSpPr>
          <p:cNvPr id="33" name="Google Shape;33;p4"/>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571997" y="3832425"/>
            <a:ext cx="762000" cy="1168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5;p4"/>
          <p:cNvCxnSpPr/>
          <p:nvPr/>
        </p:nvCxnSpPr>
        <p:spPr>
          <a:xfrm>
            <a:off x="1068750" y="134015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transition spd="slow" advTm="30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ubtitle">
  <p:cSld name="SECTION_HEADER_1">
    <p:bg>
      <p:bgPr>
        <a:solidFill>
          <a:schemeClr val="lt1"/>
        </a:solidFill>
        <a:effectLst/>
      </p:bgPr>
    </p:bg>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570047" y="993900"/>
            <a:ext cx="30555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42" name="Google Shape;42;p6"/>
          <p:cNvSpPr txBox="1">
            <a:spLocks noGrp="1"/>
          </p:cNvSpPr>
          <p:nvPr>
            <p:ph type="subTitle" idx="1"/>
          </p:nvPr>
        </p:nvSpPr>
        <p:spPr>
          <a:xfrm>
            <a:off x="614775" y="2564775"/>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 name="Google Shape;43;p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‹Nº›</a:t>
            </a:fld>
            <a:endParaRPr/>
          </a:p>
        </p:txBody>
      </p:sp>
      <p:cxnSp>
        <p:nvCxnSpPr>
          <p:cNvPr id="44" name="Google Shape;44;p6"/>
          <p:cNvCxnSpPr/>
          <p:nvPr/>
        </p:nvCxnSpPr>
        <p:spPr>
          <a:xfrm>
            <a:off x="678525" y="206057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transition spd="slow" advTm="30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slide">
  <p:cSld name="CUSTOM">
    <p:bg>
      <p:bgPr>
        <a:solidFill>
          <a:schemeClr val="lt1"/>
        </a:solidFill>
        <a:effectLst/>
      </p:bgPr>
    </p:bg>
    <p:spTree>
      <p:nvGrpSpPr>
        <p:cNvPr id="1" name="Shape 45"/>
        <p:cNvGrpSpPr/>
        <p:nvPr/>
      </p:nvGrpSpPr>
      <p:grpSpPr>
        <a:xfrm>
          <a:off x="0" y="0"/>
          <a:ext cx="0" cy="0"/>
          <a:chOff x="0" y="0"/>
          <a:chExt cx="0" cy="0"/>
        </a:xfrm>
      </p:grpSpPr>
      <p:sp>
        <p:nvSpPr>
          <p:cNvPr id="46" name="Google Shape;46;p7"/>
          <p:cNvSpPr/>
          <p:nvPr/>
        </p:nvSpPr>
        <p:spPr>
          <a:xfrm>
            <a:off x="1395500" y="892500"/>
            <a:ext cx="6189000" cy="273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subTitle" idx="1"/>
          </p:nvPr>
        </p:nvSpPr>
        <p:spPr>
          <a:xfrm>
            <a:off x="1894475" y="1126950"/>
            <a:ext cx="5397600" cy="2100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chemeClr val="dk1"/>
                </a:solidFill>
                <a:latin typeface="Ubuntu"/>
                <a:ea typeface="Ubuntu"/>
                <a:cs typeface="Ubuntu"/>
                <a:sym typeface="Ubuntu"/>
              </a:defRPr>
            </a:lvl1pPr>
            <a:lvl2pPr lvl="1" rtl="0">
              <a:spcBef>
                <a:spcPts val="0"/>
              </a:spcBef>
              <a:spcAft>
                <a:spcPts val="0"/>
              </a:spcAft>
              <a:buNone/>
              <a:defRPr b="1">
                <a:solidFill>
                  <a:schemeClr val="dk1"/>
                </a:solidFill>
                <a:latin typeface="Arvo"/>
                <a:ea typeface="Arvo"/>
                <a:cs typeface="Arvo"/>
                <a:sym typeface="Arvo"/>
              </a:defRPr>
            </a:lvl2pPr>
            <a:lvl3pPr lvl="2" rtl="0">
              <a:spcBef>
                <a:spcPts val="0"/>
              </a:spcBef>
              <a:spcAft>
                <a:spcPts val="0"/>
              </a:spcAft>
              <a:buNone/>
              <a:defRPr b="1">
                <a:solidFill>
                  <a:schemeClr val="dk1"/>
                </a:solidFill>
                <a:latin typeface="Arvo"/>
                <a:ea typeface="Arvo"/>
                <a:cs typeface="Arvo"/>
                <a:sym typeface="Arvo"/>
              </a:defRPr>
            </a:lvl3pPr>
            <a:lvl4pPr lvl="3" rtl="0">
              <a:spcBef>
                <a:spcPts val="0"/>
              </a:spcBef>
              <a:spcAft>
                <a:spcPts val="0"/>
              </a:spcAft>
              <a:buNone/>
              <a:defRPr b="1">
                <a:solidFill>
                  <a:schemeClr val="dk1"/>
                </a:solidFill>
                <a:latin typeface="Arvo"/>
                <a:ea typeface="Arvo"/>
                <a:cs typeface="Arvo"/>
                <a:sym typeface="Arvo"/>
              </a:defRPr>
            </a:lvl4pPr>
            <a:lvl5pPr lvl="4" rtl="0">
              <a:spcBef>
                <a:spcPts val="0"/>
              </a:spcBef>
              <a:spcAft>
                <a:spcPts val="0"/>
              </a:spcAft>
              <a:buNone/>
              <a:defRPr b="1">
                <a:solidFill>
                  <a:schemeClr val="dk1"/>
                </a:solidFill>
                <a:latin typeface="Arvo"/>
                <a:ea typeface="Arvo"/>
                <a:cs typeface="Arvo"/>
                <a:sym typeface="Arvo"/>
              </a:defRPr>
            </a:lvl5pPr>
            <a:lvl6pPr lvl="5" rtl="0">
              <a:spcBef>
                <a:spcPts val="0"/>
              </a:spcBef>
              <a:spcAft>
                <a:spcPts val="0"/>
              </a:spcAft>
              <a:buNone/>
              <a:defRPr b="1">
                <a:solidFill>
                  <a:schemeClr val="dk1"/>
                </a:solidFill>
                <a:latin typeface="Arvo"/>
                <a:ea typeface="Arvo"/>
                <a:cs typeface="Arvo"/>
                <a:sym typeface="Arvo"/>
              </a:defRPr>
            </a:lvl6pPr>
            <a:lvl7pPr lvl="6" rtl="0">
              <a:spcBef>
                <a:spcPts val="0"/>
              </a:spcBef>
              <a:spcAft>
                <a:spcPts val="0"/>
              </a:spcAft>
              <a:buNone/>
              <a:defRPr b="1">
                <a:solidFill>
                  <a:schemeClr val="dk1"/>
                </a:solidFill>
                <a:latin typeface="Arvo"/>
                <a:ea typeface="Arvo"/>
                <a:cs typeface="Arvo"/>
                <a:sym typeface="Arvo"/>
              </a:defRPr>
            </a:lvl7pPr>
            <a:lvl8pPr lvl="7" rtl="0">
              <a:spcBef>
                <a:spcPts val="0"/>
              </a:spcBef>
              <a:spcAft>
                <a:spcPts val="0"/>
              </a:spcAft>
              <a:buNone/>
              <a:defRPr b="1">
                <a:solidFill>
                  <a:schemeClr val="dk1"/>
                </a:solidFill>
                <a:latin typeface="Arvo"/>
                <a:ea typeface="Arvo"/>
                <a:cs typeface="Arvo"/>
                <a:sym typeface="Arvo"/>
              </a:defRPr>
            </a:lvl8pPr>
            <a:lvl9pPr lvl="8" rtl="0">
              <a:spcBef>
                <a:spcPts val="0"/>
              </a:spcBef>
              <a:spcAft>
                <a:spcPts val="0"/>
              </a:spcAft>
              <a:buNone/>
              <a:defRPr b="1">
                <a:solidFill>
                  <a:schemeClr val="dk1"/>
                </a:solidFill>
                <a:latin typeface="Arvo"/>
                <a:ea typeface="Arvo"/>
                <a:cs typeface="Arvo"/>
                <a:sym typeface="Arvo"/>
              </a:defRPr>
            </a:lvl9pPr>
          </a:lstStyle>
          <a:p>
            <a:endParaRPr/>
          </a:p>
        </p:txBody>
      </p:sp>
      <p:sp>
        <p:nvSpPr>
          <p:cNvPr id="48" name="Google Shape;48;p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‹Nº›</a:t>
            </a:fld>
            <a:endParaRPr/>
          </a:p>
        </p:txBody>
      </p:sp>
      <p:sp>
        <p:nvSpPr>
          <p:cNvPr id="49" name="Google Shape;49;p7"/>
          <p:cNvSpPr txBox="1">
            <a:spLocks noGrp="1"/>
          </p:cNvSpPr>
          <p:nvPr>
            <p:ph type="subTitle" idx="2"/>
          </p:nvPr>
        </p:nvSpPr>
        <p:spPr>
          <a:xfrm>
            <a:off x="1894475" y="2977400"/>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Tree>
  </p:cSld>
  <p:clrMapOvr>
    <a:masterClrMapping/>
  </p:clrMapOvr>
  <p:transition spd="slow" advTm="30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body slide" type="tx">
  <p:cSld name="TITLE_AND_BODY">
    <p:bg>
      <p:bgPr>
        <a:solidFill>
          <a:schemeClr val="lt1"/>
        </a:solidFill>
        <a:effectLst/>
      </p:bgPr>
    </p:bg>
    <p:spTree>
      <p:nvGrpSpPr>
        <p:cNvPr id="1" name="Shape 50"/>
        <p:cNvGrpSpPr/>
        <p:nvPr/>
      </p:nvGrpSpPr>
      <p:grpSpPr>
        <a:xfrm>
          <a:off x="0" y="0"/>
          <a:ext cx="0" cy="0"/>
          <a:chOff x="0" y="0"/>
          <a:chExt cx="0" cy="0"/>
        </a:xfrm>
      </p:grpSpPr>
      <p:sp>
        <p:nvSpPr>
          <p:cNvPr id="51" name="Google Shape;51;p8"/>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3" name="Google Shape;53;p8"/>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sz="1400"/>
            </a:lvl2pPr>
            <a:lvl3pPr marL="1371600" lvl="2" indent="-311150" algn="ctr" rtl="0">
              <a:lnSpc>
                <a:spcPct val="100000"/>
              </a:lnSpc>
              <a:spcBef>
                <a:spcPts val="0"/>
              </a:spcBef>
              <a:spcAft>
                <a:spcPts val="0"/>
              </a:spcAft>
              <a:buSzPts val="1300"/>
              <a:buChar char="■"/>
              <a:defRPr sz="1300"/>
            </a:lvl3pPr>
            <a:lvl4pPr marL="1828800" lvl="3" indent="-311150" algn="ctr" rtl="0">
              <a:lnSpc>
                <a:spcPct val="100000"/>
              </a:lnSpc>
              <a:spcBef>
                <a:spcPts val="0"/>
              </a:spcBef>
              <a:spcAft>
                <a:spcPts val="0"/>
              </a:spcAft>
              <a:buSzPts val="1300"/>
              <a:buChar char="●"/>
              <a:defRPr sz="1300"/>
            </a:lvl4pPr>
            <a:lvl5pPr marL="2286000" lvl="4" indent="-304800" algn="ctr" rtl="0">
              <a:lnSpc>
                <a:spcPct val="100000"/>
              </a:lnSpc>
              <a:spcBef>
                <a:spcPts val="0"/>
              </a:spcBef>
              <a:spcAft>
                <a:spcPts val="0"/>
              </a:spcAft>
              <a:buSzPts val="1200"/>
              <a:buChar char="○"/>
              <a:defRPr sz="1200"/>
            </a:lvl5pPr>
            <a:lvl6pPr marL="2743200" lvl="5" indent="-304800" algn="ctr" rtl="0">
              <a:lnSpc>
                <a:spcPct val="100000"/>
              </a:lnSpc>
              <a:spcBef>
                <a:spcPts val="0"/>
              </a:spcBef>
              <a:spcAft>
                <a:spcPts val="0"/>
              </a:spcAft>
              <a:buSzPts val="1200"/>
              <a:buChar char="■"/>
              <a:defRPr sz="1200"/>
            </a:lvl6pPr>
            <a:lvl7pPr marL="3200400" lvl="6" indent="-298450" algn="ctr" rtl="0">
              <a:lnSpc>
                <a:spcPct val="100000"/>
              </a:lnSpc>
              <a:spcBef>
                <a:spcPts val="0"/>
              </a:spcBef>
              <a:spcAft>
                <a:spcPts val="0"/>
              </a:spcAft>
              <a:buSzPts val="1100"/>
              <a:buChar char="●"/>
              <a:defRPr sz="1100"/>
            </a:lvl7pPr>
            <a:lvl8pPr marL="3657600" lvl="7" indent="-298450" algn="ctr" rtl="0">
              <a:lnSpc>
                <a:spcPct val="100000"/>
              </a:lnSpc>
              <a:spcBef>
                <a:spcPts val="0"/>
              </a:spcBef>
              <a:spcAft>
                <a:spcPts val="0"/>
              </a:spcAft>
              <a:buSzPts val="1100"/>
              <a:buChar char="○"/>
              <a:defRPr sz="1100"/>
            </a:lvl8pPr>
            <a:lvl9pPr marL="4114800" lvl="8" indent="-292100" algn="ctr" rtl="0">
              <a:lnSpc>
                <a:spcPct val="100000"/>
              </a:lnSpc>
              <a:spcBef>
                <a:spcPts val="0"/>
              </a:spcBef>
              <a:spcAft>
                <a:spcPts val="0"/>
              </a:spcAft>
              <a:buSzPts val="1000"/>
              <a:buChar char="■"/>
              <a:defRPr sz="1000"/>
            </a:lvl9pPr>
          </a:lstStyle>
          <a:p>
            <a:endParaRPr/>
          </a:p>
        </p:txBody>
      </p:sp>
      <p:sp>
        <p:nvSpPr>
          <p:cNvPr id="54" name="Google Shape;54;p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‹Nº›</a:t>
            </a:fld>
            <a:endParaRPr/>
          </a:p>
        </p:txBody>
      </p:sp>
      <p:cxnSp>
        <p:nvCxnSpPr>
          <p:cNvPr id="55" name="Google Shape;55;p8"/>
          <p:cNvCxnSpPr/>
          <p:nvPr/>
        </p:nvCxnSpPr>
        <p:spPr>
          <a:xfrm>
            <a:off x="4233900" y="1223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transition spd="slow" advTm="3000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ubtitle">
  <p:cSld name="TITLE_AND_BODY_1">
    <p:bg>
      <p:bgPr>
        <a:solidFill>
          <a:schemeClr val="lt1"/>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4598900" y="773100"/>
            <a:ext cx="3888000" cy="120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3" name="Google Shape;63;p1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‹Nº›</a:t>
            </a:fld>
            <a:endParaRPr/>
          </a:p>
        </p:txBody>
      </p:sp>
      <p:sp>
        <p:nvSpPr>
          <p:cNvPr id="64" name="Google Shape;64;p10"/>
          <p:cNvSpPr/>
          <p:nvPr/>
        </p:nvSpPr>
        <p:spPr>
          <a:xfrm>
            <a:off x="0" y="0"/>
            <a:ext cx="4259700" cy="5143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txBox="1">
            <a:spLocks noGrp="1"/>
          </p:cNvSpPr>
          <p:nvPr>
            <p:ph type="subTitle" idx="1"/>
          </p:nvPr>
        </p:nvSpPr>
        <p:spPr>
          <a:xfrm>
            <a:off x="4598900" y="2968204"/>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 name="Google Shape;66;p10"/>
          <p:cNvCxnSpPr/>
          <p:nvPr/>
        </p:nvCxnSpPr>
        <p:spPr>
          <a:xfrm>
            <a:off x="4778200" y="278062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transition spd="slow" advTm="3000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_AND_TWO_COLUMNS">
    <p:bg>
      <p:bgPr>
        <a:solidFill>
          <a:schemeClr val="lt1"/>
        </a:solidFill>
        <a:effectLst/>
      </p:bgPr>
    </p:bg>
    <p:spTree>
      <p:nvGrpSpPr>
        <p:cNvPr id="1" name="Shape 67"/>
        <p:cNvGrpSpPr/>
        <p:nvPr/>
      </p:nvGrpSpPr>
      <p:grpSpPr>
        <a:xfrm>
          <a:off x="0" y="0"/>
          <a:ext cx="0" cy="0"/>
          <a:chOff x="0" y="0"/>
          <a:chExt cx="0" cy="0"/>
        </a:xfrm>
      </p:grpSpPr>
      <p:sp>
        <p:nvSpPr>
          <p:cNvPr id="68" name="Google Shape;68;p11"/>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11"/>
          <p:cNvCxnSpPr/>
          <p:nvPr/>
        </p:nvCxnSpPr>
        <p:spPr>
          <a:xfrm>
            <a:off x="4550550" y="1941425"/>
            <a:ext cx="0" cy="1927500"/>
          </a:xfrm>
          <a:prstGeom prst="straightConnector1">
            <a:avLst/>
          </a:prstGeom>
          <a:noFill/>
          <a:ln w="38100" cap="flat" cmpd="sng">
            <a:solidFill>
              <a:schemeClr val="accent1"/>
            </a:solidFill>
            <a:prstDash val="solid"/>
            <a:round/>
            <a:headEnd type="none" w="med" len="med"/>
            <a:tailEnd type="none" w="med" len="med"/>
          </a:ln>
        </p:spPr>
      </p:cxnSp>
      <p:sp>
        <p:nvSpPr>
          <p:cNvPr id="70" name="Google Shape;70;p1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‹Nº›</a:t>
            </a:fld>
            <a:endParaRPr/>
          </a:p>
        </p:txBody>
      </p:sp>
      <p:sp>
        <p:nvSpPr>
          <p:cNvPr id="71" name="Google Shape;71;p11"/>
          <p:cNvSpPr txBox="1">
            <a:spLocks noGrp="1"/>
          </p:cNvSpPr>
          <p:nvPr>
            <p:ph type="ctrTitle"/>
          </p:nvPr>
        </p:nvSpPr>
        <p:spPr>
          <a:xfrm>
            <a:off x="1113228" y="1571550"/>
            <a:ext cx="3169500" cy="644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72" name="Google Shape;72;p11"/>
          <p:cNvSpPr txBox="1">
            <a:spLocks noGrp="1"/>
          </p:cNvSpPr>
          <p:nvPr>
            <p:ph type="subTitle" idx="1"/>
          </p:nvPr>
        </p:nvSpPr>
        <p:spPr>
          <a:xfrm>
            <a:off x="1113229" y="2177000"/>
            <a:ext cx="3101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3" name="Google Shape;73;p11"/>
          <p:cNvSpPr txBox="1">
            <a:spLocks noGrp="1"/>
          </p:cNvSpPr>
          <p:nvPr>
            <p:ph type="ctrTitle" idx="2"/>
          </p:nvPr>
        </p:nvSpPr>
        <p:spPr>
          <a:xfrm>
            <a:off x="4818378" y="1571550"/>
            <a:ext cx="3169500" cy="644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74" name="Google Shape;74;p11"/>
          <p:cNvSpPr txBox="1">
            <a:spLocks noGrp="1"/>
          </p:cNvSpPr>
          <p:nvPr>
            <p:ph type="subTitle" idx="3"/>
          </p:nvPr>
        </p:nvSpPr>
        <p:spPr>
          <a:xfrm>
            <a:off x="4818379" y="2177000"/>
            <a:ext cx="3101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5" name="Google Shape;75;p11"/>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transition spd="slow" advTm="3000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3 columns slide">
  <p:cSld name="TITLE_AND_TWO_COLUMNS_1">
    <p:bg>
      <p:bgPr>
        <a:solidFill>
          <a:schemeClr val="lt1"/>
        </a:solidFill>
        <a:effectLst/>
      </p:bgPr>
    </p:bg>
    <p:spTree>
      <p:nvGrpSpPr>
        <p:cNvPr id="1" name="Shape 85"/>
        <p:cNvGrpSpPr/>
        <p:nvPr/>
      </p:nvGrpSpPr>
      <p:grpSpPr>
        <a:xfrm>
          <a:off x="0" y="0"/>
          <a:ext cx="0" cy="0"/>
          <a:chOff x="0" y="0"/>
          <a:chExt cx="0" cy="0"/>
        </a:xfrm>
      </p:grpSpPr>
      <p:sp>
        <p:nvSpPr>
          <p:cNvPr id="86" name="Google Shape;86;p13"/>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a:spLocks noGrp="1"/>
          </p:cNvSpPr>
          <p:nvPr>
            <p:ph type="title"/>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8" name="Google Shape;88;p1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‹Nº›</a:t>
            </a:fld>
            <a:endParaRPr/>
          </a:p>
        </p:txBody>
      </p:sp>
      <p:sp>
        <p:nvSpPr>
          <p:cNvPr id="89" name="Google Shape;89;p13"/>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90" name="Google Shape;90;p13"/>
          <p:cNvSpPr txBox="1">
            <a:spLocks noGrp="1"/>
          </p:cNvSpPr>
          <p:nvPr>
            <p:ph type="subTitle" idx="1"/>
          </p:nvPr>
        </p:nvSpPr>
        <p:spPr>
          <a:xfrm>
            <a:off x="11053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1" name="Google Shape;91;p13"/>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92" name="Google Shape;92;p13"/>
          <p:cNvSpPr txBox="1">
            <a:spLocks noGrp="1"/>
          </p:cNvSpPr>
          <p:nvPr>
            <p:ph type="subTitle" idx="4"/>
          </p:nvPr>
        </p:nvSpPr>
        <p:spPr>
          <a:xfrm>
            <a:off x="35152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3" name="Google Shape;93;p13"/>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94" name="Google Shape;94;p13"/>
          <p:cNvSpPr txBox="1">
            <a:spLocks noGrp="1"/>
          </p:cNvSpPr>
          <p:nvPr>
            <p:ph type="subTitle" idx="6"/>
          </p:nvPr>
        </p:nvSpPr>
        <p:spPr>
          <a:xfrm>
            <a:off x="59251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cxnSp>
        <p:nvCxnSpPr>
          <p:cNvPr id="95" name="Google Shape;95;p13"/>
          <p:cNvCxnSpPr/>
          <p:nvPr/>
        </p:nvCxnSpPr>
        <p:spPr>
          <a:xfrm>
            <a:off x="3406450" y="1926825"/>
            <a:ext cx="0" cy="1941300"/>
          </a:xfrm>
          <a:prstGeom prst="straightConnector1">
            <a:avLst/>
          </a:prstGeom>
          <a:noFill/>
          <a:ln w="38100" cap="flat" cmpd="sng">
            <a:solidFill>
              <a:schemeClr val="accent1"/>
            </a:solidFill>
            <a:prstDash val="solid"/>
            <a:round/>
            <a:headEnd type="none" w="med" len="med"/>
            <a:tailEnd type="none" w="med" len="med"/>
          </a:ln>
        </p:spPr>
      </p:cxnSp>
      <p:cxnSp>
        <p:nvCxnSpPr>
          <p:cNvPr id="96" name="Google Shape;96;p13"/>
          <p:cNvCxnSpPr/>
          <p:nvPr/>
        </p:nvCxnSpPr>
        <p:spPr>
          <a:xfrm>
            <a:off x="5737375" y="1926825"/>
            <a:ext cx="0" cy="194130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transition spd="slow" advTm="3000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Ubuntu"/>
              <a:buNone/>
              <a:defRPr sz="2400" b="1">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marL="914400" lvl="1"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marL="1371600" lvl="2"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marL="1828800" lvl="3"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marL="2286000" lvl="4"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marL="2743200" lvl="5"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marL="3200400" lvl="6"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marL="3657600" lvl="7"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marL="4114800" lvl="8" indent="-2921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9" r:id="rId9"/>
    <p:sldLayoutId id="2147483662" r:id="rId10"/>
    <p:sldLayoutId id="2147483664" r:id="rId11"/>
    <p:sldLayoutId id="2147483665" r:id="rId12"/>
    <p:sldLayoutId id="2147483666" r:id="rId13"/>
    <p:sldLayoutId id="2147483667" r:id="rId14"/>
    <p:sldLayoutId id="2147483671" r:id="rId15"/>
  </p:sldLayoutIdLst>
  <p:transition spd="slow" advTm="30000">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9.xml"/><Relationship Id="rId7" Type="http://schemas.openxmlformats.org/officeDocument/2006/relationships/image" Target="../media/image2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0.xm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7.jp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18" Type="http://schemas.openxmlformats.org/officeDocument/2006/relationships/diagramColors" Target="../diagrams/colors5.xml"/><Relationship Id="rId26" Type="http://schemas.openxmlformats.org/officeDocument/2006/relationships/diagramLayout" Target="../diagrams/layout7.xml"/><Relationship Id="rId3" Type="http://schemas.openxmlformats.org/officeDocument/2006/relationships/slideLayout" Target="../slideLayouts/slideLayout4.xml"/><Relationship Id="rId21" Type="http://schemas.openxmlformats.org/officeDocument/2006/relationships/diagramLayout" Target="../diagrams/layout6.xml"/><Relationship Id="rId7" Type="http://schemas.openxmlformats.org/officeDocument/2006/relationships/diagramQuickStyle" Target="../diagrams/quickStyle3.xml"/><Relationship Id="rId12" Type="http://schemas.openxmlformats.org/officeDocument/2006/relationships/diagramQuickStyle" Target="../diagrams/quickStyle4.xml"/><Relationship Id="rId17" Type="http://schemas.openxmlformats.org/officeDocument/2006/relationships/diagramQuickStyle" Target="../diagrams/quickStyle5.xml"/><Relationship Id="rId25" Type="http://schemas.openxmlformats.org/officeDocument/2006/relationships/diagramData" Target="../diagrams/data7.xml"/><Relationship Id="rId2" Type="http://schemas.openxmlformats.org/officeDocument/2006/relationships/audio" Target="../media/media14.m4a"/><Relationship Id="rId16" Type="http://schemas.openxmlformats.org/officeDocument/2006/relationships/diagramLayout" Target="../diagrams/layout5.xml"/><Relationship Id="rId20" Type="http://schemas.openxmlformats.org/officeDocument/2006/relationships/diagramData" Target="../diagrams/data6.xml"/><Relationship Id="rId29" Type="http://schemas.microsoft.com/office/2007/relationships/diagramDrawing" Target="../diagrams/drawing7.xml"/><Relationship Id="rId1" Type="http://schemas.microsoft.com/office/2007/relationships/media" Target="../media/media14.m4a"/><Relationship Id="rId6" Type="http://schemas.openxmlformats.org/officeDocument/2006/relationships/diagramLayout" Target="../diagrams/layout3.xml"/><Relationship Id="rId11" Type="http://schemas.openxmlformats.org/officeDocument/2006/relationships/diagramLayout" Target="../diagrams/layout4.xml"/><Relationship Id="rId24" Type="http://schemas.microsoft.com/office/2007/relationships/diagramDrawing" Target="../diagrams/drawing6.xml"/><Relationship Id="rId5" Type="http://schemas.openxmlformats.org/officeDocument/2006/relationships/diagramData" Target="../diagrams/data3.xml"/><Relationship Id="rId15" Type="http://schemas.openxmlformats.org/officeDocument/2006/relationships/diagramData" Target="../diagrams/data5.xml"/><Relationship Id="rId23" Type="http://schemas.openxmlformats.org/officeDocument/2006/relationships/diagramColors" Target="../diagrams/colors6.xml"/><Relationship Id="rId28" Type="http://schemas.openxmlformats.org/officeDocument/2006/relationships/diagramColors" Target="../diagrams/colors7.xml"/><Relationship Id="rId10" Type="http://schemas.openxmlformats.org/officeDocument/2006/relationships/diagramData" Target="../diagrams/data4.xml"/><Relationship Id="rId19" Type="http://schemas.microsoft.com/office/2007/relationships/diagramDrawing" Target="../diagrams/drawing5.xml"/><Relationship Id="rId31" Type="http://schemas.openxmlformats.org/officeDocument/2006/relationships/image" Target="../media/image2.png"/><Relationship Id="rId4" Type="http://schemas.openxmlformats.org/officeDocument/2006/relationships/notesSlide" Target="../notesSlides/notesSlide14.xml"/><Relationship Id="rId9" Type="http://schemas.microsoft.com/office/2007/relationships/diagramDrawing" Target="../diagrams/drawing3.xml"/><Relationship Id="rId14" Type="http://schemas.microsoft.com/office/2007/relationships/diagramDrawing" Target="../diagrams/drawing4.xml"/><Relationship Id="rId22" Type="http://schemas.openxmlformats.org/officeDocument/2006/relationships/diagramQuickStyle" Target="../diagrams/quickStyle6.xml"/><Relationship Id="rId27" Type="http://schemas.openxmlformats.org/officeDocument/2006/relationships/diagramQuickStyle" Target="../diagrams/quickStyle7.xml"/><Relationship Id="rId30" Type="http://schemas.openxmlformats.org/officeDocument/2006/relationships/image" Target="../media/image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hyperlink" Target="https://creativecommons.org/licenses/by-nc-nd/3.0/"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miriamherbon.com/diferencia-existencial-entre-vivir-con-agua-potable-o-no/" TargetMode="External"/><Relationship Id="rId5" Type="http://schemas.openxmlformats.org/officeDocument/2006/relationships/image" Target="../media/image3.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7.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5.xm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6.xml"/><Relationship Id="rId7" Type="http://schemas.openxmlformats.org/officeDocument/2006/relationships/diagramQuickStyle" Target="../diagrams/quickStyle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6.xml"/><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3" name="Imagen 2" descr="Icono&#10;&#10;Descripción generada automáticamente">
            <a:extLst>
              <a:ext uri="{FF2B5EF4-FFF2-40B4-BE49-F238E27FC236}">
                <a16:creationId xmlns:a16="http://schemas.microsoft.com/office/drawing/2014/main" id="{9AF67286-C204-4DE5-BD25-A4BFC1269EFC}"/>
              </a:ext>
            </a:extLst>
          </p:cNvPr>
          <p:cNvPicPr>
            <a:picLocks noChangeAspect="1"/>
          </p:cNvPicPr>
          <p:nvPr/>
        </p:nvPicPr>
        <p:blipFill>
          <a:blip r:embed="rId5"/>
          <a:stretch>
            <a:fillRect/>
          </a:stretch>
        </p:blipFill>
        <p:spPr>
          <a:xfrm>
            <a:off x="6545356" y="1889602"/>
            <a:ext cx="1808629" cy="1808629"/>
          </a:xfrm>
          <a:prstGeom prst="rect">
            <a:avLst/>
          </a:prstGeom>
        </p:spPr>
      </p:pic>
      <p:sp>
        <p:nvSpPr>
          <p:cNvPr id="193" name="Google Shape;193;p32"/>
          <p:cNvSpPr txBox="1">
            <a:spLocks noGrp="1"/>
          </p:cNvSpPr>
          <p:nvPr>
            <p:ph type="ctrTitle"/>
          </p:nvPr>
        </p:nvSpPr>
        <p:spPr>
          <a:xfrm>
            <a:off x="1180344" y="1123525"/>
            <a:ext cx="3862303" cy="3018169"/>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2800" dirty="0"/>
              <a:t>Relationship between water quality and money in the US: A data analytical approach</a:t>
            </a:r>
            <a:endParaRPr sz="2800" i="1" dirty="0"/>
          </a:p>
        </p:txBody>
      </p:sp>
      <p:sp>
        <p:nvSpPr>
          <p:cNvPr id="194" name="Google Shape;194;p32"/>
          <p:cNvSpPr txBox="1"/>
          <p:nvPr/>
        </p:nvSpPr>
        <p:spPr>
          <a:xfrm>
            <a:off x="6729504" y="1231102"/>
            <a:ext cx="1440334" cy="65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 sz="2400" dirty="0">
                <a:solidFill>
                  <a:schemeClr val="dk1"/>
                </a:solidFill>
                <a:latin typeface="Ubuntu Light"/>
                <a:ea typeface="Ubuntu Light"/>
                <a:cs typeface="Ubuntu Light"/>
                <a:sym typeface="Ubuntu Light"/>
              </a:rPr>
              <a:t>TEAM 30</a:t>
            </a:r>
            <a:endParaRPr sz="2400" dirty="0">
              <a:solidFill>
                <a:schemeClr val="dk1"/>
              </a:solidFill>
              <a:latin typeface="Ubuntu Light"/>
              <a:ea typeface="Ubuntu Light"/>
              <a:cs typeface="Ubuntu Light"/>
              <a:sym typeface="Ubuntu Light"/>
            </a:endParaRPr>
          </a:p>
        </p:txBody>
      </p:sp>
      <p:pic>
        <p:nvPicPr>
          <p:cNvPr id="19" name="Audio 18">
            <a:hlinkClick r:id="" action="ppaction://media"/>
            <a:extLst>
              <a:ext uri="{FF2B5EF4-FFF2-40B4-BE49-F238E27FC236}">
                <a16:creationId xmlns:a16="http://schemas.microsoft.com/office/drawing/2014/main" id="{BFE0CDC0-40EA-41D8-A10A-4DF2725F5F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slow" advTm="1138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0"/>
          <p:cNvSpPr txBox="1">
            <a:spLocks noGrp="1"/>
          </p:cNvSpPr>
          <p:nvPr>
            <p:ph type="title"/>
          </p:nvPr>
        </p:nvSpPr>
        <p:spPr>
          <a:xfrm>
            <a:off x="6876682" y="-427674"/>
            <a:ext cx="2399273" cy="50568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CO" sz="2800" b="1" dirty="0" err="1"/>
              <a:t>Correlation</a:t>
            </a:r>
            <a:r>
              <a:rPr lang="es-CO" sz="2800" b="1" dirty="0"/>
              <a:t> </a:t>
            </a:r>
            <a:r>
              <a:rPr lang="es-CO" sz="2800" b="1" dirty="0" err="1"/>
              <a:t>matrix</a:t>
            </a:r>
            <a:br>
              <a:rPr lang="es-CO" b="1" dirty="0"/>
            </a:br>
            <a:r>
              <a:rPr lang="es-CO" b="1" dirty="0" err="1"/>
              <a:t>all</a:t>
            </a:r>
            <a:r>
              <a:rPr lang="es-CO" b="1" dirty="0"/>
              <a:t> variables</a:t>
            </a:r>
            <a:endParaRPr b="1" dirty="0"/>
          </a:p>
        </p:txBody>
      </p:sp>
      <p:sp>
        <p:nvSpPr>
          <p:cNvPr id="262" name="Google Shape;262;p4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fld id="{00000000-1234-1234-1234-123412341234}" type="slidenum">
              <a:rPr lang="es">
                <a:solidFill>
                  <a:srgbClr val="B7B7B7"/>
                </a:solidFill>
              </a:rPr>
              <a:t>10</a:t>
            </a:fld>
            <a:endParaRPr>
              <a:solidFill>
                <a:srgbClr val="B7B7B7"/>
              </a:solidFill>
            </a:endParaRPr>
          </a:p>
        </p:txBody>
      </p:sp>
      <p:pic>
        <p:nvPicPr>
          <p:cNvPr id="2050" name="Picture 2">
            <a:extLst>
              <a:ext uri="{FF2B5EF4-FFF2-40B4-BE49-F238E27FC236}">
                <a16:creationId xmlns:a16="http://schemas.microsoft.com/office/drawing/2014/main" id="{2B6D2793-1CC1-43EA-A577-0C2DE9F00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6698085" cy="5203460"/>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C809C2E6-6B29-473A-B323-6803D18D38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527850570"/>
      </p:ext>
    </p:extLst>
  </p:cSld>
  <p:clrMapOvr>
    <a:masterClrMapping/>
  </p:clrMapOvr>
  <p:transition spd="slow" advTm="2531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3" name="Rectángulo 2">
            <a:extLst>
              <a:ext uri="{FF2B5EF4-FFF2-40B4-BE49-F238E27FC236}">
                <a16:creationId xmlns:a16="http://schemas.microsoft.com/office/drawing/2014/main" id="{25B97219-14DD-4017-AA79-60188257F0D8}"/>
              </a:ext>
            </a:extLst>
          </p:cNvPr>
          <p:cNvSpPr/>
          <p:nvPr/>
        </p:nvSpPr>
        <p:spPr>
          <a:xfrm>
            <a:off x="142877" y="92869"/>
            <a:ext cx="8836818" cy="4900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2" name="Google Shape;272;p4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11</a:t>
            </a:fld>
            <a:endParaRPr/>
          </a:p>
        </p:txBody>
      </p:sp>
      <p:pic>
        <p:nvPicPr>
          <p:cNvPr id="9" name="Picture 2">
            <a:extLst>
              <a:ext uri="{FF2B5EF4-FFF2-40B4-BE49-F238E27FC236}">
                <a16:creationId xmlns:a16="http://schemas.microsoft.com/office/drawing/2014/main" id="{5B6A6469-E177-4EAF-B334-A1DF9E1148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300" y="1047197"/>
            <a:ext cx="2952759" cy="20241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CE3392A0-30D1-4B01-9BE2-5FE2E8A752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816"/>
          <a:stretch/>
        </p:blipFill>
        <p:spPr bwMode="auto">
          <a:xfrm>
            <a:off x="5207794" y="1090464"/>
            <a:ext cx="2855802" cy="19313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83BC3A4B-7119-4387-BA8E-57E4C472605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0" r="3572"/>
          <a:stretch/>
        </p:blipFill>
        <p:spPr bwMode="auto">
          <a:xfrm>
            <a:off x="964401" y="3071329"/>
            <a:ext cx="2952759" cy="19793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5C5BB7C0-83F0-4377-8489-E84A6F3B91D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571" r="6739"/>
          <a:stretch/>
        </p:blipFill>
        <p:spPr bwMode="auto">
          <a:xfrm>
            <a:off x="5264942" y="3021806"/>
            <a:ext cx="2798654" cy="1941263"/>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261;p40">
            <a:extLst>
              <a:ext uri="{FF2B5EF4-FFF2-40B4-BE49-F238E27FC236}">
                <a16:creationId xmlns:a16="http://schemas.microsoft.com/office/drawing/2014/main" id="{9F95FD78-6ED0-45BD-9A53-0828992F3D18}"/>
              </a:ext>
            </a:extLst>
          </p:cNvPr>
          <p:cNvSpPr txBox="1">
            <a:spLocks noGrp="1"/>
          </p:cNvSpPr>
          <p:nvPr>
            <p:ph type="title"/>
          </p:nvPr>
        </p:nvSpPr>
        <p:spPr>
          <a:xfrm>
            <a:off x="3462337" y="-409169"/>
            <a:ext cx="2399273" cy="1393030"/>
          </a:xfrm>
          <a:prstGeom prst="rect">
            <a:avLst/>
          </a:prstGeom>
        </p:spPr>
        <p:txBody>
          <a:bodyPr spcFirstLastPara="1" wrap="square" lIns="91425" tIns="91425" rIns="91425" bIns="91425" anchor="b" anchorCtr="0">
            <a:noAutofit/>
          </a:bodyPr>
          <a:lstStyle/>
          <a:p>
            <a:pPr marL="0" lvl="0" indent="0" rtl="0">
              <a:spcBef>
                <a:spcPts val="0"/>
              </a:spcBef>
              <a:spcAft>
                <a:spcPts val="0"/>
              </a:spcAft>
              <a:buClr>
                <a:schemeClr val="dk1"/>
              </a:buClr>
              <a:buSzPts val="1100"/>
              <a:buFont typeface="Arial"/>
              <a:buNone/>
            </a:pPr>
            <a:r>
              <a:rPr lang="es-CO" sz="2800" b="1" dirty="0"/>
              <a:t>Box-Cox</a:t>
            </a:r>
            <a:br>
              <a:rPr lang="es-CO" sz="2800" b="1" dirty="0"/>
            </a:br>
            <a:r>
              <a:rPr lang="es-CO" sz="2000" b="1" dirty="0" err="1"/>
              <a:t>Transformations</a:t>
            </a:r>
            <a:endParaRPr b="1" dirty="0"/>
          </a:p>
        </p:txBody>
      </p:sp>
      <p:cxnSp>
        <p:nvCxnSpPr>
          <p:cNvPr id="5" name="Conector recto de flecha 4">
            <a:extLst>
              <a:ext uri="{FF2B5EF4-FFF2-40B4-BE49-F238E27FC236}">
                <a16:creationId xmlns:a16="http://schemas.microsoft.com/office/drawing/2014/main" id="{40FC6F4A-112F-4001-9749-9220E37BA3C1}"/>
              </a:ext>
            </a:extLst>
          </p:cNvPr>
          <p:cNvCxnSpPr>
            <a:cxnSpLocks/>
            <a:stCxn id="9" idx="3"/>
          </p:cNvCxnSpPr>
          <p:nvPr/>
        </p:nvCxnSpPr>
        <p:spPr>
          <a:xfrm>
            <a:off x="3879058" y="2059263"/>
            <a:ext cx="13320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Conector recto de flecha 17">
            <a:extLst>
              <a:ext uri="{FF2B5EF4-FFF2-40B4-BE49-F238E27FC236}">
                <a16:creationId xmlns:a16="http://schemas.microsoft.com/office/drawing/2014/main" id="{0725C768-314E-4AE5-98CF-927949DB4D65}"/>
              </a:ext>
            </a:extLst>
          </p:cNvPr>
          <p:cNvCxnSpPr>
            <a:cxnSpLocks/>
            <a:stCxn id="11" idx="3"/>
          </p:cNvCxnSpPr>
          <p:nvPr/>
        </p:nvCxnSpPr>
        <p:spPr>
          <a:xfrm flipV="1">
            <a:off x="3917160" y="4053036"/>
            <a:ext cx="1290634" cy="79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Google Shape;261;p40">
            <a:extLst>
              <a:ext uri="{FF2B5EF4-FFF2-40B4-BE49-F238E27FC236}">
                <a16:creationId xmlns:a16="http://schemas.microsoft.com/office/drawing/2014/main" id="{90F1CB9D-FF7C-4BE2-B441-B4931EEE37B2}"/>
              </a:ext>
            </a:extLst>
          </p:cNvPr>
          <p:cNvSpPr txBox="1">
            <a:spLocks/>
          </p:cNvSpPr>
          <p:nvPr/>
        </p:nvSpPr>
        <p:spPr>
          <a:xfrm>
            <a:off x="3361649" y="1713217"/>
            <a:ext cx="2399273" cy="3429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Ubuntu"/>
              <a:buNone/>
              <a:defRPr sz="22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2pPr>
            <a:lvl3pPr marR="0" lvl="2"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3pPr>
            <a:lvl4pPr marR="0" lvl="3"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4pPr>
            <a:lvl5pPr marR="0" lvl="4"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5pPr>
            <a:lvl6pPr marR="0" lvl="5"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6pPr>
            <a:lvl7pPr marR="0" lvl="6"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7pPr>
            <a:lvl8pPr marR="0" lvl="7"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8pPr>
            <a:lvl9pPr marR="0" lvl="8"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9pPr>
          </a:lstStyle>
          <a:p>
            <a:pPr>
              <a:buSzPts val="1100"/>
              <a:buFont typeface="Arial"/>
              <a:buNone/>
            </a:pPr>
            <a:r>
              <a:rPr lang="es-CO" sz="1400" dirty="0" err="1"/>
              <a:t>Logarithmic</a:t>
            </a:r>
            <a:endParaRPr lang="es-CO" sz="1200" dirty="0"/>
          </a:p>
        </p:txBody>
      </p:sp>
      <p:sp>
        <p:nvSpPr>
          <p:cNvPr id="22" name="Google Shape;261;p40">
            <a:extLst>
              <a:ext uri="{FF2B5EF4-FFF2-40B4-BE49-F238E27FC236}">
                <a16:creationId xmlns:a16="http://schemas.microsoft.com/office/drawing/2014/main" id="{F9C4C9D5-F7F4-42A1-B89C-E63F246AB6F9}"/>
              </a:ext>
            </a:extLst>
          </p:cNvPr>
          <p:cNvSpPr txBox="1">
            <a:spLocks/>
          </p:cNvSpPr>
          <p:nvPr/>
        </p:nvSpPr>
        <p:spPr>
          <a:xfrm>
            <a:off x="3345421" y="3737349"/>
            <a:ext cx="2399273" cy="3429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Ubuntu"/>
              <a:buNone/>
              <a:defRPr sz="22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2pPr>
            <a:lvl3pPr marR="0" lvl="2"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3pPr>
            <a:lvl4pPr marR="0" lvl="3"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4pPr>
            <a:lvl5pPr marR="0" lvl="4"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5pPr>
            <a:lvl6pPr marR="0" lvl="5"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6pPr>
            <a:lvl7pPr marR="0" lvl="6"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7pPr>
            <a:lvl8pPr marR="0" lvl="7"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8pPr>
            <a:lvl9pPr marR="0" lvl="8"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9pPr>
          </a:lstStyle>
          <a:p>
            <a:pPr>
              <a:buSzPts val="1100"/>
              <a:buFont typeface="Arial"/>
              <a:buNone/>
            </a:pPr>
            <a:r>
              <a:rPr lang="es-CO" sz="1400" dirty="0" err="1"/>
              <a:t>Logarithmic</a:t>
            </a:r>
            <a:endParaRPr lang="es-CO" sz="1200" dirty="0"/>
          </a:p>
        </p:txBody>
      </p:sp>
      <p:cxnSp>
        <p:nvCxnSpPr>
          <p:cNvPr id="19" name="Conector recto 18">
            <a:extLst>
              <a:ext uri="{FF2B5EF4-FFF2-40B4-BE49-F238E27FC236}">
                <a16:creationId xmlns:a16="http://schemas.microsoft.com/office/drawing/2014/main" id="{7BD401CC-F8F6-4526-A7EA-C0C80B01C1DE}"/>
              </a:ext>
            </a:extLst>
          </p:cNvPr>
          <p:cNvCxnSpPr/>
          <p:nvPr/>
        </p:nvCxnSpPr>
        <p:spPr>
          <a:xfrm flipV="1">
            <a:off x="464344" y="521494"/>
            <a:ext cx="0" cy="4214812"/>
          </a:xfrm>
          <a:prstGeom prst="line">
            <a:avLst/>
          </a:prstGeom>
          <a:ln w="76200"/>
        </p:spPr>
        <p:style>
          <a:lnRef idx="3">
            <a:schemeClr val="accent1"/>
          </a:lnRef>
          <a:fillRef idx="0">
            <a:schemeClr val="accent1"/>
          </a:fillRef>
          <a:effectRef idx="2">
            <a:schemeClr val="accent1"/>
          </a:effectRef>
          <a:fontRef idx="minor">
            <a:schemeClr val="tx1"/>
          </a:fontRef>
        </p:style>
      </p:cxnSp>
      <p:cxnSp>
        <p:nvCxnSpPr>
          <p:cNvPr id="25" name="Conector recto 24">
            <a:extLst>
              <a:ext uri="{FF2B5EF4-FFF2-40B4-BE49-F238E27FC236}">
                <a16:creationId xmlns:a16="http://schemas.microsoft.com/office/drawing/2014/main" id="{1EFBBCFB-20D1-4F71-8A9D-77F70907D1A2}"/>
              </a:ext>
            </a:extLst>
          </p:cNvPr>
          <p:cNvCxnSpPr/>
          <p:nvPr/>
        </p:nvCxnSpPr>
        <p:spPr>
          <a:xfrm flipV="1">
            <a:off x="8603513" y="521494"/>
            <a:ext cx="0" cy="4214812"/>
          </a:xfrm>
          <a:prstGeom prst="line">
            <a:avLst/>
          </a:prstGeom>
          <a:ln w="76200"/>
        </p:spPr>
        <p:style>
          <a:lnRef idx="3">
            <a:schemeClr val="accent1"/>
          </a:lnRef>
          <a:fillRef idx="0">
            <a:schemeClr val="accent1"/>
          </a:fillRef>
          <a:effectRef idx="2">
            <a:schemeClr val="accent1"/>
          </a:effectRef>
          <a:fontRef idx="minor">
            <a:schemeClr val="tx1"/>
          </a:fontRef>
        </p:style>
      </p:cxnSp>
      <p:cxnSp>
        <p:nvCxnSpPr>
          <p:cNvPr id="26" name="Conector recto 25">
            <a:extLst>
              <a:ext uri="{FF2B5EF4-FFF2-40B4-BE49-F238E27FC236}">
                <a16:creationId xmlns:a16="http://schemas.microsoft.com/office/drawing/2014/main" id="{1C63D674-28FE-4B60-B327-DDA46581066F}"/>
              </a:ext>
            </a:extLst>
          </p:cNvPr>
          <p:cNvCxnSpPr>
            <a:cxnSpLocks/>
          </p:cNvCxnSpPr>
          <p:nvPr/>
        </p:nvCxnSpPr>
        <p:spPr>
          <a:xfrm flipH="1">
            <a:off x="1031081" y="516732"/>
            <a:ext cx="2205037" cy="0"/>
          </a:xfrm>
          <a:prstGeom prst="line">
            <a:avLst/>
          </a:prstGeom>
          <a:ln w="76200"/>
        </p:spPr>
        <p:style>
          <a:lnRef idx="3">
            <a:schemeClr val="accent1"/>
          </a:lnRef>
          <a:fillRef idx="0">
            <a:schemeClr val="accent1"/>
          </a:fillRef>
          <a:effectRef idx="2">
            <a:schemeClr val="accent1"/>
          </a:effectRef>
          <a:fontRef idx="minor">
            <a:schemeClr val="tx1"/>
          </a:fontRef>
        </p:style>
      </p:cxnSp>
      <p:cxnSp>
        <p:nvCxnSpPr>
          <p:cNvPr id="28" name="Conector recto 27">
            <a:extLst>
              <a:ext uri="{FF2B5EF4-FFF2-40B4-BE49-F238E27FC236}">
                <a16:creationId xmlns:a16="http://schemas.microsoft.com/office/drawing/2014/main" id="{CBD6D3E5-6B2D-4BFD-B02D-08E46F7FDEEE}"/>
              </a:ext>
            </a:extLst>
          </p:cNvPr>
          <p:cNvCxnSpPr>
            <a:cxnSpLocks/>
          </p:cNvCxnSpPr>
          <p:nvPr/>
        </p:nvCxnSpPr>
        <p:spPr>
          <a:xfrm flipH="1">
            <a:off x="5940193" y="461963"/>
            <a:ext cx="2205037" cy="0"/>
          </a:xfrm>
          <a:prstGeom prst="line">
            <a:avLst/>
          </a:prstGeom>
          <a:ln w="76200"/>
        </p:spPr>
        <p:style>
          <a:lnRef idx="3">
            <a:schemeClr val="accent1"/>
          </a:lnRef>
          <a:fillRef idx="0">
            <a:schemeClr val="accent1"/>
          </a:fillRef>
          <a:effectRef idx="2">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E8BB9C05-A601-408C-8874-51F070D142E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4096665588"/>
      </p:ext>
    </p:extLst>
  </p:cSld>
  <p:clrMapOvr>
    <a:masterClrMapping/>
  </p:clrMapOvr>
  <p:transition spd="slow" advTm="1384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11850" y="43240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sz="2400" dirty="0"/>
              <a:t>Time </a:t>
            </a:r>
            <a:r>
              <a:rPr lang="es-CO" sz="2400" dirty="0" err="1"/>
              <a:t>for</a:t>
            </a:r>
            <a:r>
              <a:rPr lang="es-CO" sz="2400" dirty="0"/>
              <a:t> Linear </a:t>
            </a:r>
            <a:r>
              <a:rPr lang="es-CO" sz="2400" dirty="0" err="1"/>
              <a:t>Regressions</a:t>
            </a:r>
            <a:endParaRPr sz="2400" dirty="0"/>
          </a:p>
        </p:txBody>
      </p:sp>
      <p:sp>
        <p:nvSpPr>
          <p:cNvPr id="272" name="Google Shape;272;p4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12</a:t>
            </a:fld>
            <a:endParaRPr/>
          </a:p>
        </p:txBody>
      </p:sp>
      <p:pic>
        <p:nvPicPr>
          <p:cNvPr id="3074" name="Picture 2">
            <a:extLst>
              <a:ext uri="{FF2B5EF4-FFF2-40B4-BE49-F238E27FC236}">
                <a16:creationId xmlns:a16="http://schemas.microsoft.com/office/drawing/2014/main" id="{8A484F17-256E-44D6-A0C7-2C7D085FFF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451"/>
          <a:stretch/>
        </p:blipFill>
        <p:spPr bwMode="auto">
          <a:xfrm>
            <a:off x="1742337" y="1103255"/>
            <a:ext cx="5635625" cy="3371511"/>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53944632-F5E0-441D-9739-6CE5E9FDF145}"/>
              </a:ext>
            </a:extLst>
          </p:cNvPr>
          <p:cNvSpPr/>
          <p:nvPr/>
        </p:nvSpPr>
        <p:spPr>
          <a:xfrm>
            <a:off x="4017364" y="1259174"/>
            <a:ext cx="2308485" cy="194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165AE524-5639-4479-B219-72E8397E7A10}"/>
              </a:ext>
            </a:extLst>
          </p:cNvPr>
          <p:cNvSpPr/>
          <p:nvPr/>
        </p:nvSpPr>
        <p:spPr>
          <a:xfrm>
            <a:off x="7015397" y="749508"/>
            <a:ext cx="1394085" cy="48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R - </a:t>
            </a:r>
            <a:r>
              <a:rPr lang="es-CO" dirty="0" err="1"/>
              <a:t>squared</a:t>
            </a:r>
            <a:endParaRPr lang="es-CO" dirty="0"/>
          </a:p>
        </p:txBody>
      </p:sp>
      <p:sp>
        <p:nvSpPr>
          <p:cNvPr id="16" name="Elipse 15">
            <a:extLst>
              <a:ext uri="{FF2B5EF4-FFF2-40B4-BE49-F238E27FC236}">
                <a16:creationId xmlns:a16="http://schemas.microsoft.com/office/drawing/2014/main" id="{DF0EB532-DC80-4346-9077-62270C0043EF}"/>
              </a:ext>
            </a:extLst>
          </p:cNvPr>
          <p:cNvSpPr/>
          <p:nvPr/>
        </p:nvSpPr>
        <p:spPr>
          <a:xfrm>
            <a:off x="7135317" y="1171948"/>
            <a:ext cx="1169233" cy="791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b="1" i="1" dirty="0"/>
              <a:t>0,78</a:t>
            </a:r>
          </a:p>
        </p:txBody>
      </p:sp>
      <p:pic>
        <p:nvPicPr>
          <p:cNvPr id="3" name="Audio 2">
            <a:hlinkClick r:id="" action="ppaction://media"/>
            <a:extLst>
              <a:ext uri="{FF2B5EF4-FFF2-40B4-BE49-F238E27FC236}">
                <a16:creationId xmlns:a16="http://schemas.microsoft.com/office/drawing/2014/main" id="{64848208-326F-4DE2-A436-77B65639BA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slow" advTm="2211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 name="Rectángulo 1">
            <a:extLst>
              <a:ext uri="{FF2B5EF4-FFF2-40B4-BE49-F238E27FC236}">
                <a16:creationId xmlns:a16="http://schemas.microsoft.com/office/drawing/2014/main" id="{361EE9A8-A5F2-4BC4-8372-6E44C8519C13}"/>
              </a:ext>
            </a:extLst>
          </p:cNvPr>
          <p:cNvSpPr/>
          <p:nvPr/>
        </p:nvSpPr>
        <p:spPr>
          <a:xfrm>
            <a:off x="7450111" y="0"/>
            <a:ext cx="1693889"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4" name="Google Shape;284;p42"/>
          <p:cNvSpPr txBox="1">
            <a:spLocks noGrp="1"/>
          </p:cNvSpPr>
          <p:nvPr>
            <p:ph type="subTitle" idx="1"/>
          </p:nvPr>
        </p:nvSpPr>
        <p:spPr>
          <a:xfrm>
            <a:off x="737850" y="1729225"/>
            <a:ext cx="3671100" cy="24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a:t>Images reveal large amounts of data quickly, so remember: use an image instead of long texts. Your audience will appreciate that.</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s" sz="1600"/>
              <a:t>Venus has a beautiful name and is the second planet from the Sun. It’s terribly hot—even hotter than Mercury—and its atmosphere is extremely poisonous</a:t>
            </a:r>
            <a:endParaRPr sz="1600"/>
          </a:p>
        </p:txBody>
      </p:sp>
      <p:cxnSp>
        <p:nvCxnSpPr>
          <p:cNvPr id="285" name="Google Shape;285;p42"/>
          <p:cNvCxnSpPr/>
          <p:nvPr/>
        </p:nvCxnSpPr>
        <p:spPr>
          <a:xfrm>
            <a:off x="2203050" y="1597475"/>
            <a:ext cx="676200" cy="0"/>
          </a:xfrm>
          <a:prstGeom prst="straightConnector1">
            <a:avLst/>
          </a:prstGeom>
          <a:noFill/>
          <a:ln w="76200" cap="flat" cmpd="sng">
            <a:solidFill>
              <a:schemeClr val="accent1"/>
            </a:solidFill>
            <a:prstDash val="solid"/>
            <a:round/>
            <a:headEnd type="none" w="med" len="med"/>
            <a:tailEnd type="none" w="med" len="med"/>
          </a:ln>
        </p:spPr>
      </p:cxnSp>
      <p:sp>
        <p:nvSpPr>
          <p:cNvPr id="287" name="Google Shape;287;p4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13</a:t>
            </a:fld>
            <a:endParaRPr sz="1200">
              <a:solidFill>
                <a:srgbClr val="CCCCCC"/>
              </a:solidFill>
              <a:latin typeface="Arvo"/>
              <a:ea typeface="Arvo"/>
              <a:cs typeface="Arvo"/>
              <a:sym typeface="Arvo"/>
            </a:endParaRPr>
          </a:p>
        </p:txBody>
      </p:sp>
      <p:pic>
        <p:nvPicPr>
          <p:cNvPr id="4098" name="Picture 2">
            <a:extLst>
              <a:ext uri="{FF2B5EF4-FFF2-40B4-BE49-F238E27FC236}">
                <a16:creationId xmlns:a16="http://schemas.microsoft.com/office/drawing/2014/main" id="{F24FA92B-1317-45FD-A37F-C7F07004C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116" y="330958"/>
            <a:ext cx="6774409" cy="452712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99;p44">
            <a:extLst>
              <a:ext uri="{FF2B5EF4-FFF2-40B4-BE49-F238E27FC236}">
                <a16:creationId xmlns:a16="http://schemas.microsoft.com/office/drawing/2014/main" id="{91F17FE3-825D-43D3-89D3-EBAF5928D3B5}"/>
              </a:ext>
            </a:extLst>
          </p:cNvPr>
          <p:cNvSpPr txBox="1">
            <a:spLocks/>
          </p:cNvSpPr>
          <p:nvPr/>
        </p:nvSpPr>
        <p:spPr>
          <a:xfrm>
            <a:off x="7561935" y="86683"/>
            <a:ext cx="1508488" cy="49701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Ubuntu Light"/>
              <a:buNone/>
              <a:defRPr sz="1400" b="0" i="0" u="none" strike="noStrike" cap="none">
                <a:solidFill>
                  <a:schemeClr val="lt2"/>
                </a:solidFill>
                <a:latin typeface="Ubuntu Light"/>
                <a:ea typeface="Ubuntu Light"/>
                <a:cs typeface="Ubuntu Light"/>
                <a:sym typeface="Ubuntu Light"/>
              </a:defRPr>
            </a:lvl1pPr>
            <a:lvl2pPr marL="914400" marR="0" lvl="1" indent="-317500" algn="ctr" rtl="0">
              <a:lnSpc>
                <a:spcPct val="100000"/>
              </a:lnSpc>
              <a:spcBef>
                <a:spcPts val="0"/>
              </a:spcBef>
              <a:spcAft>
                <a:spcPts val="0"/>
              </a:spcAft>
              <a:buClr>
                <a:schemeClr val="lt2"/>
              </a:buClr>
              <a:buSzPts val="1400"/>
              <a:buFont typeface="Ubuntu Light"/>
              <a:buNone/>
              <a:defRPr sz="1400" b="0" i="0" u="none" strike="noStrike" cap="none">
                <a:solidFill>
                  <a:schemeClr val="lt2"/>
                </a:solidFill>
                <a:latin typeface="Ubuntu Light"/>
                <a:ea typeface="Ubuntu Light"/>
                <a:cs typeface="Ubuntu Light"/>
                <a:sym typeface="Ubuntu Light"/>
              </a:defRPr>
            </a:lvl2pPr>
            <a:lvl3pPr marL="1371600" marR="0" lvl="2" indent="-311150" algn="ctr"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3pPr>
            <a:lvl4pPr marL="1828800" marR="0" lvl="3" indent="-311150" algn="ctr"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4pPr>
            <a:lvl5pPr marL="2286000" marR="0" lvl="4" indent="-304800" algn="ctr"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5pPr>
            <a:lvl6pPr marL="2743200" marR="0" lvl="5" indent="-304800" algn="ctr"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6pPr>
            <a:lvl7pPr marL="3200400" marR="0" lvl="6" indent="-298450" algn="ctr"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7pPr>
            <a:lvl8pPr marL="3657600" marR="0" lvl="7" indent="-298450" algn="ctr"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8pPr>
            <a:lvl9pPr marL="4114800" marR="0" lvl="8" indent="-292100" algn="ctr" rtl="0">
              <a:lnSpc>
                <a:spcPct val="100000"/>
              </a:lnSpc>
              <a:spcBef>
                <a:spcPts val="0"/>
              </a:spcBef>
              <a:spcAft>
                <a:spcPts val="0"/>
              </a:spcAft>
              <a:buClr>
                <a:schemeClr val="lt2"/>
              </a:buClr>
              <a:buSzPts val="1000"/>
              <a:buFont typeface="Ubuntu Light"/>
              <a:buNone/>
              <a:defRPr sz="1000" b="0" i="0" u="none" strike="noStrike" cap="none">
                <a:solidFill>
                  <a:schemeClr val="lt2"/>
                </a:solidFill>
                <a:latin typeface="Ubuntu Light"/>
                <a:ea typeface="Ubuntu Light"/>
                <a:cs typeface="Ubuntu Light"/>
                <a:sym typeface="Ubuntu Light"/>
              </a:defRPr>
            </a:lvl9pPr>
          </a:lstStyle>
          <a:p>
            <a:pPr marL="0" indent="0" algn="l"/>
            <a:endParaRPr lang="en-US" sz="1200" dirty="0">
              <a:solidFill>
                <a:schemeClr val="tx2">
                  <a:lumMod val="50000"/>
                </a:schemeClr>
              </a:solidFill>
            </a:endParaRPr>
          </a:p>
          <a:p>
            <a:pPr marL="0" indent="0" algn="l"/>
            <a:endParaRPr lang="en-US" sz="1200" dirty="0">
              <a:solidFill>
                <a:schemeClr val="tx2">
                  <a:lumMod val="50000"/>
                </a:schemeClr>
              </a:solidFill>
            </a:endParaRPr>
          </a:p>
          <a:p>
            <a:pPr marL="0" indent="0" algn="l"/>
            <a:endParaRPr lang="en-US" sz="1200" dirty="0">
              <a:solidFill>
                <a:schemeClr val="tx2">
                  <a:lumMod val="50000"/>
                </a:schemeClr>
              </a:solidFill>
            </a:endParaRPr>
          </a:p>
          <a:p>
            <a:pPr marL="0" indent="0" algn="l"/>
            <a:endParaRPr lang="en-US" sz="1200" dirty="0">
              <a:solidFill>
                <a:schemeClr val="tx2">
                  <a:lumMod val="50000"/>
                </a:schemeClr>
              </a:solidFill>
            </a:endParaRPr>
          </a:p>
          <a:p>
            <a:pPr marL="0" indent="0" algn="l"/>
            <a:endParaRPr lang="en-US" sz="1200" dirty="0">
              <a:solidFill>
                <a:schemeClr val="tx2">
                  <a:lumMod val="50000"/>
                </a:schemeClr>
              </a:solidFill>
            </a:endParaRPr>
          </a:p>
          <a:p>
            <a:pPr marL="0" indent="0" algn="l"/>
            <a:endParaRPr lang="en-US" sz="1200" dirty="0">
              <a:solidFill>
                <a:schemeClr val="tx2">
                  <a:lumMod val="50000"/>
                </a:schemeClr>
              </a:solidFill>
            </a:endParaRPr>
          </a:p>
          <a:p>
            <a:pPr marL="0" indent="0" algn="l"/>
            <a:endParaRPr lang="en-US" sz="1200" dirty="0">
              <a:solidFill>
                <a:schemeClr val="tx2">
                  <a:lumMod val="50000"/>
                </a:schemeClr>
              </a:solidFill>
            </a:endParaRPr>
          </a:p>
          <a:p>
            <a:pPr marL="0" indent="0" algn="l"/>
            <a:endParaRPr lang="en-US" sz="1200" dirty="0">
              <a:solidFill>
                <a:schemeClr val="tx2">
                  <a:lumMod val="50000"/>
                </a:schemeClr>
              </a:solidFill>
            </a:endParaRPr>
          </a:p>
          <a:p>
            <a:pPr marL="0" indent="0" algn="l"/>
            <a:r>
              <a:rPr lang="en-US" sz="1800" b="1" i="1" dirty="0">
                <a:solidFill>
                  <a:schemeClr val="bg1"/>
                </a:solidFill>
              </a:rPr>
              <a:t>R SQUARED</a:t>
            </a:r>
          </a:p>
          <a:p>
            <a:pPr marL="0" indent="0" algn="l"/>
            <a:endParaRPr lang="en-US" sz="1800" b="1" i="1" dirty="0">
              <a:solidFill>
                <a:schemeClr val="bg1"/>
              </a:solidFill>
            </a:endParaRPr>
          </a:p>
          <a:p>
            <a:pPr marL="0" indent="0" algn="l"/>
            <a:r>
              <a:rPr lang="en-US" sz="4000" b="1" i="1" dirty="0">
                <a:solidFill>
                  <a:schemeClr val="bg1"/>
                </a:solidFill>
              </a:rPr>
              <a:t>0,765</a:t>
            </a:r>
          </a:p>
        </p:txBody>
      </p:sp>
      <p:sp>
        <p:nvSpPr>
          <p:cNvPr id="283" name="Google Shape;283;p42"/>
          <p:cNvSpPr txBox="1">
            <a:spLocks noGrp="1"/>
          </p:cNvSpPr>
          <p:nvPr>
            <p:ph type="title"/>
          </p:nvPr>
        </p:nvSpPr>
        <p:spPr>
          <a:xfrm>
            <a:off x="5623965" y="169214"/>
            <a:ext cx="1882058" cy="15396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CO" dirty="0" err="1"/>
              <a:t>Reducing</a:t>
            </a:r>
            <a:r>
              <a:rPr lang="es-CO" dirty="0"/>
              <a:t> </a:t>
            </a:r>
            <a:r>
              <a:rPr lang="es-CO" dirty="0" err="1"/>
              <a:t>the</a:t>
            </a:r>
            <a:r>
              <a:rPr lang="es-CO" dirty="0"/>
              <a:t> Linear </a:t>
            </a:r>
            <a:r>
              <a:rPr lang="es-CO" dirty="0" err="1"/>
              <a:t>Regression</a:t>
            </a:r>
            <a:endParaRPr dirty="0"/>
          </a:p>
        </p:txBody>
      </p:sp>
      <p:sp>
        <p:nvSpPr>
          <p:cNvPr id="3" name="Rectángulo 2">
            <a:extLst>
              <a:ext uri="{FF2B5EF4-FFF2-40B4-BE49-F238E27FC236}">
                <a16:creationId xmlns:a16="http://schemas.microsoft.com/office/drawing/2014/main" id="{2C130158-7688-4A5B-944C-EFEAE269B8C1}"/>
              </a:ext>
            </a:extLst>
          </p:cNvPr>
          <p:cNvSpPr/>
          <p:nvPr/>
        </p:nvSpPr>
        <p:spPr>
          <a:xfrm>
            <a:off x="2879250" y="569626"/>
            <a:ext cx="2891963" cy="16488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pic>
        <p:nvPicPr>
          <p:cNvPr id="9" name="Audio 8">
            <a:hlinkClick r:id="" action="ppaction://media"/>
            <a:extLst>
              <a:ext uri="{FF2B5EF4-FFF2-40B4-BE49-F238E27FC236}">
                <a16:creationId xmlns:a16="http://schemas.microsoft.com/office/drawing/2014/main" id="{6ABA7844-EFB2-455F-9CEA-E2EE3DD16C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slow" advTm="1833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4"/>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dirty="0"/>
              <a:t>So, </a:t>
            </a:r>
            <a:r>
              <a:rPr lang="es-CO" dirty="0" err="1"/>
              <a:t>the</a:t>
            </a:r>
            <a:r>
              <a:rPr lang="es-CO" dirty="0"/>
              <a:t> </a:t>
            </a:r>
            <a:r>
              <a:rPr lang="es-CO" dirty="0" err="1"/>
              <a:t>conclusion</a:t>
            </a:r>
            <a:r>
              <a:rPr lang="es" dirty="0"/>
              <a:t>!</a:t>
            </a:r>
            <a:endParaRPr dirty="0"/>
          </a:p>
        </p:txBody>
      </p:sp>
      <p:sp>
        <p:nvSpPr>
          <p:cNvPr id="298" name="Google Shape;298;p4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14</a:t>
            </a:fld>
            <a:endParaRPr/>
          </a:p>
        </p:txBody>
      </p:sp>
      <p:sp>
        <p:nvSpPr>
          <p:cNvPr id="299" name="Google Shape;299;p44"/>
          <p:cNvSpPr txBox="1">
            <a:spLocks noGrp="1"/>
          </p:cNvSpPr>
          <p:nvPr>
            <p:ph type="subTitle" idx="1"/>
          </p:nvPr>
        </p:nvSpPr>
        <p:spPr>
          <a:xfrm>
            <a:off x="578625" y="1709469"/>
            <a:ext cx="3742800" cy="295374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600" dirty="0"/>
              <a:t>Is that the contamination of these chemicals in water systems in Counties in the United States have no linear relation with the median on income, but the traditional approach seems to explain it better. </a:t>
            </a:r>
          </a:p>
          <a:p>
            <a:pPr marL="0" lvl="0" indent="0" algn="just" rtl="0">
              <a:spcBef>
                <a:spcPts val="0"/>
              </a:spcBef>
              <a:spcAft>
                <a:spcPts val="0"/>
              </a:spcAft>
              <a:buClr>
                <a:schemeClr val="dk1"/>
              </a:buClr>
              <a:buSzPts val="1100"/>
              <a:buFont typeface="Arial"/>
              <a:buNone/>
            </a:pPr>
            <a:r>
              <a:rPr lang="en-US" sz="1600" dirty="0"/>
              <a:t>Also, it could be of interest to expand the span of places that could be polluted (including air, for example) and increase the span of chemicals.</a:t>
            </a:r>
          </a:p>
        </p:txBody>
      </p:sp>
      <p:pic>
        <p:nvPicPr>
          <p:cNvPr id="300" name="Google Shape;300;p44"/>
          <p:cNvPicPr preferRelativeResize="0"/>
          <p:nvPr/>
        </p:nvPicPr>
        <p:blipFill>
          <a:blip r:embed="rId5">
            <a:alphaModFix/>
          </a:blip>
          <a:stretch>
            <a:fillRect/>
          </a:stretch>
        </p:blipFill>
        <p:spPr>
          <a:xfrm rot="5400000">
            <a:off x="4781249" y="780749"/>
            <a:ext cx="5150825" cy="3574676"/>
          </a:xfrm>
          <a:prstGeom prst="rect">
            <a:avLst/>
          </a:prstGeom>
          <a:noFill/>
          <a:ln>
            <a:noFill/>
          </a:ln>
        </p:spPr>
      </p:pic>
      <p:sp>
        <p:nvSpPr>
          <p:cNvPr id="301" name="Google Shape;301;p44"/>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Audio 2">
            <a:hlinkClick r:id="" action="ppaction://media"/>
            <a:extLst>
              <a:ext uri="{FF2B5EF4-FFF2-40B4-BE49-F238E27FC236}">
                <a16:creationId xmlns:a16="http://schemas.microsoft.com/office/drawing/2014/main" id="{C965599D-0E68-4B71-A7AA-7DD06DD355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slow" advTm="2901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15</a:t>
            </a:fld>
            <a:endParaRPr/>
          </a:p>
        </p:txBody>
      </p:sp>
      <p:sp>
        <p:nvSpPr>
          <p:cNvPr id="6" name="Rectángulo 5">
            <a:extLst>
              <a:ext uri="{FF2B5EF4-FFF2-40B4-BE49-F238E27FC236}">
                <a16:creationId xmlns:a16="http://schemas.microsoft.com/office/drawing/2014/main" id="{A09BD286-39A9-41DA-AD81-43D69CCEE3EB}"/>
              </a:ext>
            </a:extLst>
          </p:cNvPr>
          <p:cNvSpPr/>
          <p:nvPr/>
        </p:nvSpPr>
        <p:spPr>
          <a:xfrm>
            <a:off x="584947" y="1943100"/>
            <a:ext cx="833718" cy="168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0" name="Google Shape;217;p34">
            <a:extLst>
              <a:ext uri="{FF2B5EF4-FFF2-40B4-BE49-F238E27FC236}">
                <a16:creationId xmlns:a16="http://schemas.microsoft.com/office/drawing/2014/main" id="{7B206BBF-4AB2-444A-97EF-1DDFBC814FB6}"/>
              </a:ext>
            </a:extLst>
          </p:cNvPr>
          <p:cNvCxnSpPr>
            <a:cxnSpLocks/>
          </p:cNvCxnSpPr>
          <p:nvPr/>
        </p:nvCxnSpPr>
        <p:spPr>
          <a:xfrm>
            <a:off x="2488367" y="2571750"/>
            <a:ext cx="4269901" cy="0"/>
          </a:xfrm>
          <a:prstGeom prst="straightConnector1">
            <a:avLst/>
          </a:prstGeom>
          <a:noFill/>
          <a:ln w="76200" cap="flat" cmpd="sng">
            <a:solidFill>
              <a:schemeClr val="accent1"/>
            </a:solidFill>
            <a:prstDash val="solid"/>
            <a:round/>
            <a:headEnd type="none" w="med" len="med"/>
            <a:tailEnd type="none" w="med" len="med"/>
          </a:ln>
        </p:spPr>
      </p:cxnSp>
      <p:sp>
        <p:nvSpPr>
          <p:cNvPr id="22" name="Google Shape;204;p33">
            <a:extLst>
              <a:ext uri="{FF2B5EF4-FFF2-40B4-BE49-F238E27FC236}">
                <a16:creationId xmlns:a16="http://schemas.microsoft.com/office/drawing/2014/main" id="{C67C9768-F941-4863-BDE1-1FEEC76C6306}"/>
              </a:ext>
            </a:extLst>
          </p:cNvPr>
          <p:cNvSpPr txBox="1">
            <a:spLocks noGrp="1"/>
          </p:cNvSpPr>
          <p:nvPr>
            <p:ph type="subTitle" idx="1"/>
          </p:nvPr>
        </p:nvSpPr>
        <p:spPr>
          <a:xfrm>
            <a:off x="3716350" y="1877108"/>
            <a:ext cx="1711299" cy="5781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i="1" dirty="0">
                <a:solidFill>
                  <a:schemeClr val="tx1"/>
                </a:solidFill>
              </a:rPr>
              <a:t>Esperanza Palacios</a:t>
            </a:r>
            <a:endParaRPr sz="1200" b="1" i="1" dirty="0">
              <a:solidFill>
                <a:schemeClr val="tx1"/>
              </a:solidFill>
            </a:endParaRPr>
          </a:p>
        </p:txBody>
      </p:sp>
      <p:sp>
        <p:nvSpPr>
          <p:cNvPr id="23" name="Google Shape;204;p33">
            <a:extLst>
              <a:ext uri="{FF2B5EF4-FFF2-40B4-BE49-F238E27FC236}">
                <a16:creationId xmlns:a16="http://schemas.microsoft.com/office/drawing/2014/main" id="{96325162-F610-4B8F-9408-7B85FC8CF9C6}"/>
              </a:ext>
            </a:extLst>
          </p:cNvPr>
          <p:cNvSpPr txBox="1">
            <a:spLocks/>
          </p:cNvSpPr>
          <p:nvPr/>
        </p:nvSpPr>
        <p:spPr>
          <a:xfrm>
            <a:off x="6211341" y="1877108"/>
            <a:ext cx="1711299" cy="57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Ubuntu Light"/>
              <a:buNone/>
              <a:defRPr sz="1400" b="0" i="0" u="none" strike="noStrike" cap="none">
                <a:solidFill>
                  <a:schemeClr val="lt2"/>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chemeClr val="lt2"/>
              </a:buClr>
              <a:buSzPts val="1400"/>
              <a:buFont typeface="Ubuntu Light"/>
              <a:buNone/>
              <a:defRPr sz="1400" b="0" i="0" u="none" strike="noStrike" cap="none">
                <a:solidFill>
                  <a:schemeClr val="lt2"/>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chemeClr val="lt2"/>
              </a:buClr>
              <a:buSzPts val="1000"/>
              <a:buFont typeface="Ubuntu Light"/>
              <a:buNone/>
              <a:defRPr sz="1000" b="0" i="0" u="none" strike="noStrike" cap="none">
                <a:solidFill>
                  <a:schemeClr val="lt2"/>
                </a:solidFill>
                <a:latin typeface="Ubuntu Light"/>
                <a:ea typeface="Ubuntu Light"/>
                <a:cs typeface="Ubuntu Light"/>
                <a:sym typeface="Ubuntu Light"/>
              </a:defRPr>
            </a:lvl9pPr>
          </a:lstStyle>
          <a:p>
            <a:pPr marL="0" indent="0" algn="ctr"/>
            <a:r>
              <a:rPr lang="es-CO" sz="1200" b="1" i="1" dirty="0">
                <a:solidFill>
                  <a:schemeClr val="tx1"/>
                </a:solidFill>
              </a:rPr>
              <a:t>Leonardo Briceño</a:t>
            </a:r>
          </a:p>
        </p:txBody>
      </p:sp>
      <p:sp>
        <p:nvSpPr>
          <p:cNvPr id="24" name="Google Shape;204;p33">
            <a:extLst>
              <a:ext uri="{FF2B5EF4-FFF2-40B4-BE49-F238E27FC236}">
                <a16:creationId xmlns:a16="http://schemas.microsoft.com/office/drawing/2014/main" id="{1C8E7AA1-C793-4E11-8C2D-0FA429F0B7CC}"/>
              </a:ext>
            </a:extLst>
          </p:cNvPr>
          <p:cNvSpPr txBox="1">
            <a:spLocks/>
          </p:cNvSpPr>
          <p:nvPr/>
        </p:nvSpPr>
        <p:spPr>
          <a:xfrm>
            <a:off x="937852" y="1877108"/>
            <a:ext cx="1711299" cy="57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Ubuntu Light"/>
              <a:buNone/>
              <a:defRPr sz="1400" b="0" i="0" u="none" strike="noStrike" cap="none">
                <a:solidFill>
                  <a:schemeClr val="lt2"/>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chemeClr val="lt2"/>
              </a:buClr>
              <a:buSzPts val="1400"/>
              <a:buFont typeface="Ubuntu Light"/>
              <a:buNone/>
              <a:defRPr sz="1400" b="0" i="0" u="none" strike="noStrike" cap="none">
                <a:solidFill>
                  <a:schemeClr val="lt2"/>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chemeClr val="lt2"/>
              </a:buClr>
              <a:buSzPts val="1000"/>
              <a:buFont typeface="Ubuntu Light"/>
              <a:buNone/>
              <a:defRPr sz="1000" b="0" i="0" u="none" strike="noStrike" cap="none">
                <a:solidFill>
                  <a:schemeClr val="lt2"/>
                </a:solidFill>
                <a:latin typeface="Ubuntu Light"/>
                <a:ea typeface="Ubuntu Light"/>
                <a:cs typeface="Ubuntu Light"/>
                <a:sym typeface="Ubuntu Light"/>
              </a:defRPr>
            </a:lvl9pPr>
          </a:lstStyle>
          <a:p>
            <a:pPr marL="0" indent="0" algn="ctr"/>
            <a:r>
              <a:rPr lang="es-CO" sz="1200" b="1" i="1" dirty="0">
                <a:solidFill>
                  <a:schemeClr val="tx1"/>
                </a:solidFill>
              </a:rPr>
              <a:t>Julián Gómez</a:t>
            </a:r>
          </a:p>
        </p:txBody>
      </p:sp>
      <p:sp>
        <p:nvSpPr>
          <p:cNvPr id="25" name="Google Shape;204;p33">
            <a:extLst>
              <a:ext uri="{FF2B5EF4-FFF2-40B4-BE49-F238E27FC236}">
                <a16:creationId xmlns:a16="http://schemas.microsoft.com/office/drawing/2014/main" id="{E9E5E638-1E95-4CC2-8433-234E4C0AC474}"/>
              </a:ext>
            </a:extLst>
          </p:cNvPr>
          <p:cNvSpPr txBox="1">
            <a:spLocks/>
          </p:cNvSpPr>
          <p:nvPr/>
        </p:nvSpPr>
        <p:spPr>
          <a:xfrm>
            <a:off x="1017068" y="4251856"/>
            <a:ext cx="1876505" cy="57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Ubuntu Light"/>
              <a:buNone/>
              <a:defRPr sz="1400" b="0" i="0" u="none" strike="noStrike" cap="none">
                <a:solidFill>
                  <a:schemeClr val="lt2"/>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chemeClr val="lt2"/>
              </a:buClr>
              <a:buSzPts val="1400"/>
              <a:buFont typeface="Ubuntu Light"/>
              <a:buNone/>
              <a:defRPr sz="1400" b="0" i="0" u="none" strike="noStrike" cap="none">
                <a:solidFill>
                  <a:schemeClr val="lt2"/>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chemeClr val="lt2"/>
              </a:buClr>
              <a:buSzPts val="1000"/>
              <a:buFont typeface="Ubuntu Light"/>
              <a:buNone/>
              <a:defRPr sz="1000" b="0" i="0" u="none" strike="noStrike" cap="none">
                <a:solidFill>
                  <a:schemeClr val="lt2"/>
                </a:solidFill>
                <a:latin typeface="Ubuntu Light"/>
                <a:ea typeface="Ubuntu Light"/>
                <a:cs typeface="Ubuntu Light"/>
                <a:sym typeface="Ubuntu Light"/>
              </a:defRPr>
            </a:lvl9pPr>
          </a:lstStyle>
          <a:p>
            <a:pPr marL="0" indent="0" algn="ctr"/>
            <a:r>
              <a:rPr lang="es-CO" sz="1200" b="1" i="1" dirty="0" err="1">
                <a:solidFill>
                  <a:schemeClr val="tx1"/>
                </a:solidFill>
              </a:rPr>
              <a:t>Joham</a:t>
            </a:r>
            <a:r>
              <a:rPr lang="es-CO" sz="1200" b="1" i="1" dirty="0">
                <a:solidFill>
                  <a:schemeClr val="tx1"/>
                </a:solidFill>
              </a:rPr>
              <a:t> Álvarez</a:t>
            </a:r>
          </a:p>
        </p:txBody>
      </p:sp>
      <p:sp>
        <p:nvSpPr>
          <p:cNvPr id="26" name="Google Shape;204;p33">
            <a:extLst>
              <a:ext uri="{FF2B5EF4-FFF2-40B4-BE49-F238E27FC236}">
                <a16:creationId xmlns:a16="http://schemas.microsoft.com/office/drawing/2014/main" id="{0A72F9A0-3863-4BA0-AD71-0B49FFCCF31A}"/>
              </a:ext>
            </a:extLst>
          </p:cNvPr>
          <p:cNvSpPr txBox="1">
            <a:spLocks/>
          </p:cNvSpPr>
          <p:nvPr/>
        </p:nvSpPr>
        <p:spPr>
          <a:xfrm>
            <a:off x="6198101" y="4251856"/>
            <a:ext cx="1876505" cy="57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Ubuntu Light"/>
              <a:buNone/>
              <a:defRPr sz="1400" b="0" i="0" u="none" strike="noStrike" cap="none">
                <a:solidFill>
                  <a:schemeClr val="lt2"/>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chemeClr val="lt2"/>
              </a:buClr>
              <a:buSzPts val="1400"/>
              <a:buFont typeface="Ubuntu Light"/>
              <a:buNone/>
              <a:defRPr sz="1400" b="0" i="0" u="none" strike="noStrike" cap="none">
                <a:solidFill>
                  <a:schemeClr val="lt2"/>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chemeClr val="lt2"/>
              </a:buClr>
              <a:buSzPts val="1000"/>
              <a:buFont typeface="Ubuntu Light"/>
              <a:buNone/>
              <a:defRPr sz="1000" b="0" i="0" u="none" strike="noStrike" cap="none">
                <a:solidFill>
                  <a:schemeClr val="lt2"/>
                </a:solidFill>
                <a:latin typeface="Ubuntu Light"/>
                <a:ea typeface="Ubuntu Light"/>
                <a:cs typeface="Ubuntu Light"/>
                <a:sym typeface="Ubuntu Light"/>
              </a:defRPr>
            </a:lvl9pPr>
          </a:lstStyle>
          <a:p>
            <a:pPr marL="0" indent="0" algn="ctr"/>
            <a:r>
              <a:rPr lang="es-CO" sz="1200" b="1" i="1" dirty="0">
                <a:solidFill>
                  <a:schemeClr val="tx1"/>
                </a:solidFill>
              </a:rPr>
              <a:t>Cristhian Córdoba</a:t>
            </a:r>
          </a:p>
        </p:txBody>
      </p:sp>
      <p:graphicFrame>
        <p:nvGraphicFramePr>
          <p:cNvPr id="4" name="Diagrama 3">
            <a:extLst>
              <a:ext uri="{FF2B5EF4-FFF2-40B4-BE49-F238E27FC236}">
                <a16:creationId xmlns:a16="http://schemas.microsoft.com/office/drawing/2014/main" id="{F7E9EC6C-2039-48A0-AF51-3F0438FDB062}"/>
              </a:ext>
            </a:extLst>
          </p:cNvPr>
          <p:cNvGraphicFramePr/>
          <p:nvPr>
            <p:extLst>
              <p:ext uri="{D42A27DB-BD31-4B8C-83A1-F6EECF244321}">
                <p14:modId xmlns:p14="http://schemas.microsoft.com/office/powerpoint/2010/main" val="1214389443"/>
              </p:ext>
            </p:extLst>
          </p:nvPr>
        </p:nvGraphicFramePr>
        <p:xfrm>
          <a:off x="6116331" y="182076"/>
          <a:ext cx="1901318" cy="17099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27" name="Diagrama 26">
            <a:extLst>
              <a:ext uri="{FF2B5EF4-FFF2-40B4-BE49-F238E27FC236}">
                <a16:creationId xmlns:a16="http://schemas.microsoft.com/office/drawing/2014/main" id="{807B80FA-1F7B-45C7-9C51-C9FCC803A297}"/>
              </a:ext>
            </a:extLst>
          </p:cNvPr>
          <p:cNvGraphicFramePr/>
          <p:nvPr>
            <p:extLst>
              <p:ext uri="{D42A27DB-BD31-4B8C-83A1-F6EECF244321}">
                <p14:modId xmlns:p14="http://schemas.microsoft.com/office/powerpoint/2010/main" val="1425093562"/>
              </p:ext>
            </p:extLst>
          </p:nvPr>
        </p:nvGraphicFramePr>
        <p:xfrm>
          <a:off x="3584514" y="177156"/>
          <a:ext cx="1901318" cy="170996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28" name="Diagrama 27">
            <a:extLst>
              <a:ext uri="{FF2B5EF4-FFF2-40B4-BE49-F238E27FC236}">
                <a16:creationId xmlns:a16="http://schemas.microsoft.com/office/drawing/2014/main" id="{956FE63B-C4BE-43C9-8EE3-0303665E50F7}"/>
              </a:ext>
            </a:extLst>
          </p:cNvPr>
          <p:cNvGraphicFramePr/>
          <p:nvPr>
            <p:extLst>
              <p:ext uri="{D42A27DB-BD31-4B8C-83A1-F6EECF244321}">
                <p14:modId xmlns:p14="http://schemas.microsoft.com/office/powerpoint/2010/main" val="1155100172"/>
              </p:ext>
            </p:extLst>
          </p:nvPr>
        </p:nvGraphicFramePr>
        <p:xfrm>
          <a:off x="797054" y="182069"/>
          <a:ext cx="1901318" cy="170996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29" name="Diagrama 28">
            <a:extLst>
              <a:ext uri="{FF2B5EF4-FFF2-40B4-BE49-F238E27FC236}">
                <a16:creationId xmlns:a16="http://schemas.microsoft.com/office/drawing/2014/main" id="{2BF19964-24CF-4840-A430-FFCC0FA26B68}"/>
              </a:ext>
            </a:extLst>
          </p:cNvPr>
          <p:cNvGraphicFramePr/>
          <p:nvPr>
            <p:extLst>
              <p:ext uri="{D42A27DB-BD31-4B8C-83A1-F6EECF244321}">
                <p14:modId xmlns:p14="http://schemas.microsoft.com/office/powerpoint/2010/main" val="3790478824"/>
              </p:ext>
            </p:extLst>
          </p:nvPr>
        </p:nvGraphicFramePr>
        <p:xfrm>
          <a:off x="6119462" y="2595907"/>
          <a:ext cx="1901318" cy="170996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30" name="Diagrama 29">
            <a:extLst>
              <a:ext uri="{FF2B5EF4-FFF2-40B4-BE49-F238E27FC236}">
                <a16:creationId xmlns:a16="http://schemas.microsoft.com/office/drawing/2014/main" id="{B75D12FC-350E-4F64-877D-72663E659063}"/>
              </a:ext>
            </a:extLst>
          </p:cNvPr>
          <p:cNvGraphicFramePr/>
          <p:nvPr>
            <p:extLst>
              <p:ext uri="{D42A27DB-BD31-4B8C-83A1-F6EECF244321}">
                <p14:modId xmlns:p14="http://schemas.microsoft.com/office/powerpoint/2010/main" val="3026749196"/>
              </p:ext>
            </p:extLst>
          </p:nvPr>
        </p:nvGraphicFramePr>
        <p:xfrm>
          <a:off x="848800" y="2600822"/>
          <a:ext cx="1901318" cy="170996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sp>
        <p:nvSpPr>
          <p:cNvPr id="32" name="Rectángulo 31">
            <a:extLst>
              <a:ext uri="{FF2B5EF4-FFF2-40B4-BE49-F238E27FC236}">
                <a16:creationId xmlns:a16="http://schemas.microsoft.com/office/drawing/2014/main" id="{96D323F2-7DC8-4306-BC62-EFE06CB1F4D3}"/>
              </a:ext>
            </a:extLst>
          </p:cNvPr>
          <p:cNvSpPr/>
          <p:nvPr/>
        </p:nvSpPr>
        <p:spPr>
          <a:xfrm>
            <a:off x="-144309" y="3590325"/>
            <a:ext cx="2886832" cy="980007"/>
          </a:xfrm>
          <a:prstGeom prst="rect">
            <a:avLst/>
          </a:prstGeom>
          <a:noFill/>
          <a:ln>
            <a:noFill/>
          </a:ln>
          <a:sp3d/>
        </p:spPr>
        <p:style>
          <a:lnRef idx="3">
            <a:scrgbClr r="0" g="0" b="0"/>
          </a:lnRef>
          <a:fillRef idx="1">
            <a:scrgbClr r="0" g="0" b="0"/>
          </a:fillRef>
          <a:effectRef idx="1">
            <a:schemeClr val="accent1">
              <a:hueOff val="0"/>
              <a:satOff val="0"/>
              <a:lumOff val="0"/>
              <a:alphaOff val="0"/>
            </a:schemeClr>
          </a:effectRef>
          <a:fontRef idx="minor">
            <a:schemeClr val="lt1"/>
          </a:fontRef>
        </p:style>
      </p:sp>
      <p:pic>
        <p:nvPicPr>
          <p:cNvPr id="34" name="Imagen 33" descr="Icono&#10;&#10;Descripción generada automáticamente">
            <a:extLst>
              <a:ext uri="{FF2B5EF4-FFF2-40B4-BE49-F238E27FC236}">
                <a16:creationId xmlns:a16="http://schemas.microsoft.com/office/drawing/2014/main" id="{26120F22-14A1-432D-890E-D37F3B5DED9E}"/>
              </a:ext>
            </a:extLst>
          </p:cNvPr>
          <p:cNvPicPr>
            <a:picLocks noChangeAspect="1"/>
          </p:cNvPicPr>
          <p:nvPr/>
        </p:nvPicPr>
        <p:blipFill>
          <a:blip r:embed="rId30"/>
          <a:stretch>
            <a:fillRect/>
          </a:stretch>
        </p:blipFill>
        <p:spPr>
          <a:xfrm>
            <a:off x="4639039" y="4178860"/>
            <a:ext cx="616876" cy="616876"/>
          </a:xfrm>
          <a:prstGeom prst="rect">
            <a:avLst/>
          </a:prstGeom>
        </p:spPr>
      </p:pic>
      <p:sp>
        <p:nvSpPr>
          <p:cNvPr id="35" name="Google Shape;194;p32">
            <a:extLst>
              <a:ext uri="{FF2B5EF4-FFF2-40B4-BE49-F238E27FC236}">
                <a16:creationId xmlns:a16="http://schemas.microsoft.com/office/drawing/2014/main" id="{C7DC92BF-87C9-46EE-8BFC-CACBADEF9378}"/>
              </a:ext>
            </a:extLst>
          </p:cNvPr>
          <p:cNvSpPr txBox="1"/>
          <p:nvPr/>
        </p:nvSpPr>
        <p:spPr>
          <a:xfrm>
            <a:off x="3851782" y="4190046"/>
            <a:ext cx="1046325" cy="616876"/>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 sz="1800" b="1" dirty="0">
                <a:solidFill>
                  <a:schemeClr val="dk1"/>
                </a:solidFill>
                <a:latin typeface="Ubuntu Light"/>
                <a:ea typeface="Ubuntu Light"/>
                <a:cs typeface="Ubuntu Light"/>
                <a:sym typeface="Ubuntu Light"/>
              </a:rPr>
              <a:t>TEAM        </a:t>
            </a:r>
            <a:r>
              <a:rPr lang="es" sz="2800" b="1" dirty="0">
                <a:solidFill>
                  <a:schemeClr val="dk1"/>
                </a:solidFill>
                <a:latin typeface="Ubuntu Light"/>
                <a:ea typeface="Ubuntu Light"/>
                <a:cs typeface="Ubuntu Light"/>
                <a:sym typeface="Ubuntu Light"/>
              </a:rPr>
              <a:t>30</a:t>
            </a:r>
            <a:endParaRPr sz="2800" b="1" dirty="0">
              <a:solidFill>
                <a:schemeClr val="dk1"/>
              </a:solidFill>
              <a:latin typeface="Ubuntu Light"/>
              <a:ea typeface="Ubuntu Light"/>
              <a:cs typeface="Ubuntu Light"/>
              <a:sym typeface="Ubuntu Light"/>
            </a:endParaRPr>
          </a:p>
        </p:txBody>
      </p:sp>
      <p:pic>
        <p:nvPicPr>
          <p:cNvPr id="7" name="Audio 6">
            <a:hlinkClick r:id="" action="ppaction://media"/>
            <a:extLst>
              <a:ext uri="{FF2B5EF4-FFF2-40B4-BE49-F238E27FC236}">
                <a16:creationId xmlns:a16="http://schemas.microsoft.com/office/drawing/2014/main" id="{180AD4BA-41F3-4474-A03C-3E74FA2F71FB}"/>
              </a:ext>
            </a:extLst>
          </p:cNvPr>
          <p:cNvPicPr>
            <a:picLocks noChangeAspect="1"/>
          </p:cNvPicPr>
          <p:nvPr>
            <a:audioFile r:link="rId2"/>
            <p:extLst>
              <p:ext uri="{DAA4B4D4-6D71-4841-9C94-3DE7FCFB9230}">
                <p14:media xmlns:p14="http://schemas.microsoft.com/office/powerpoint/2010/main" r:embed="rId1"/>
              </p:ext>
            </p:extLst>
          </p:nvPr>
        </p:nvPicPr>
        <p:blipFill>
          <a:blip r:embed="rId31"/>
          <a:stretch>
            <a:fillRect/>
          </a:stretch>
        </p:blipFill>
        <p:spPr>
          <a:xfrm>
            <a:off x="8440738" y="4440238"/>
            <a:ext cx="487362" cy="487362"/>
          </a:xfrm>
          <a:prstGeom prst="rect">
            <a:avLst/>
          </a:prstGeom>
        </p:spPr>
      </p:pic>
    </p:spTree>
  </p:cSld>
  <p:clrMapOvr>
    <a:masterClrMapping/>
  </p:clrMapOvr>
  <p:transition spd="slow" advTm="669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98"/>
        <p:cNvGrpSpPr/>
        <p:nvPr/>
      </p:nvGrpSpPr>
      <p:grpSpPr>
        <a:xfrm>
          <a:off x="0" y="0"/>
          <a:ext cx="0" cy="0"/>
          <a:chOff x="0" y="0"/>
          <a:chExt cx="0" cy="0"/>
        </a:xfrm>
      </p:grpSpPr>
      <p:sp>
        <p:nvSpPr>
          <p:cNvPr id="199" name="Google Shape;199;p33"/>
          <p:cNvSpPr txBox="1">
            <a:spLocks noGrp="1"/>
          </p:cNvSpPr>
          <p:nvPr>
            <p:ph type="title"/>
          </p:nvPr>
        </p:nvSpPr>
        <p:spPr>
          <a:xfrm>
            <a:off x="4698275" y="189950"/>
            <a:ext cx="53112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Content</a:t>
            </a:r>
            <a:endParaRPr dirty="0"/>
          </a:p>
        </p:txBody>
      </p:sp>
      <p:sp>
        <p:nvSpPr>
          <p:cNvPr id="200" name="Google Shape;200;p3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a:t>
            </a:fld>
            <a:endParaRPr/>
          </a:p>
        </p:txBody>
      </p:sp>
      <p:sp>
        <p:nvSpPr>
          <p:cNvPr id="201" name="Google Shape;201;p33"/>
          <p:cNvSpPr txBox="1">
            <a:spLocks noGrp="1"/>
          </p:cNvSpPr>
          <p:nvPr>
            <p:ph type="title" idx="2"/>
          </p:nvPr>
        </p:nvSpPr>
        <p:spPr>
          <a:xfrm>
            <a:off x="4696225" y="1079893"/>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Context and approach</a:t>
            </a:r>
            <a:endParaRPr dirty="0"/>
          </a:p>
        </p:txBody>
      </p:sp>
      <p:sp>
        <p:nvSpPr>
          <p:cNvPr id="202" name="Google Shape;202;p33"/>
          <p:cNvSpPr txBox="1">
            <a:spLocks noGrp="1"/>
          </p:cNvSpPr>
          <p:nvPr>
            <p:ph type="subTitle" idx="3"/>
          </p:nvPr>
        </p:nvSpPr>
        <p:spPr>
          <a:xfrm>
            <a:off x="4694175" y="2729893"/>
            <a:ext cx="3367200" cy="5781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s" dirty="0"/>
              <a:t>Data Cleaning </a:t>
            </a:r>
            <a:endParaRPr lang="es-CO" dirty="0"/>
          </a:p>
          <a:p>
            <a:pPr marL="171450" lvl="0" indent="-171450" algn="l" rtl="0">
              <a:spcBef>
                <a:spcPts val="0"/>
              </a:spcBef>
              <a:spcAft>
                <a:spcPts val="0"/>
              </a:spcAft>
              <a:buFont typeface="Arial" panose="020B0604020202020204" pitchFamily="34" charset="0"/>
              <a:buChar char="•"/>
            </a:pPr>
            <a:r>
              <a:rPr lang="es-CO" dirty="0" err="1"/>
              <a:t>Predictive</a:t>
            </a:r>
            <a:r>
              <a:rPr lang="es-CO" dirty="0"/>
              <a:t> </a:t>
            </a:r>
            <a:r>
              <a:rPr lang="es-CO" dirty="0" err="1"/>
              <a:t>Analysis</a:t>
            </a:r>
            <a:endParaRPr lang="es-CO" dirty="0"/>
          </a:p>
        </p:txBody>
      </p:sp>
      <p:sp>
        <p:nvSpPr>
          <p:cNvPr id="203" name="Google Shape;203;p33"/>
          <p:cNvSpPr txBox="1">
            <a:spLocks noGrp="1"/>
          </p:cNvSpPr>
          <p:nvPr>
            <p:ph type="title" idx="4"/>
          </p:nvPr>
        </p:nvSpPr>
        <p:spPr>
          <a:xfrm>
            <a:off x="4694175" y="2193943"/>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Modeling and tools used</a:t>
            </a:r>
            <a:endParaRPr dirty="0"/>
          </a:p>
        </p:txBody>
      </p:sp>
      <p:sp>
        <p:nvSpPr>
          <p:cNvPr id="204" name="Google Shape;204;p33"/>
          <p:cNvSpPr txBox="1">
            <a:spLocks noGrp="1"/>
          </p:cNvSpPr>
          <p:nvPr>
            <p:ph type="subTitle" idx="1"/>
          </p:nvPr>
        </p:nvSpPr>
        <p:spPr>
          <a:xfrm>
            <a:off x="4694175" y="1606437"/>
            <a:ext cx="3367200" cy="578100"/>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s" dirty="0"/>
              <a:t>Project definition</a:t>
            </a:r>
          </a:p>
          <a:p>
            <a:pPr marL="171450" lvl="0" indent="-171450" algn="l" rtl="0">
              <a:spcBef>
                <a:spcPts val="0"/>
              </a:spcBef>
              <a:spcAft>
                <a:spcPts val="0"/>
              </a:spcAft>
              <a:buFont typeface="Arial" panose="020B0604020202020204" pitchFamily="34" charset="0"/>
              <a:buChar char="•"/>
            </a:pPr>
            <a:r>
              <a:rPr lang="es" dirty="0"/>
              <a:t>Data sets</a:t>
            </a:r>
          </a:p>
          <a:p>
            <a:pPr marL="171450" lvl="0" indent="-171450" algn="l" rtl="0">
              <a:spcBef>
                <a:spcPts val="0"/>
              </a:spcBef>
              <a:spcAft>
                <a:spcPts val="0"/>
              </a:spcAft>
              <a:buFont typeface="Arial" panose="020B0604020202020204" pitchFamily="34" charset="0"/>
              <a:buChar char="•"/>
            </a:pPr>
            <a:r>
              <a:rPr lang="es" dirty="0"/>
              <a:t>Exploratory Data Analysis - EDA</a:t>
            </a:r>
            <a:endParaRPr dirty="0"/>
          </a:p>
        </p:txBody>
      </p:sp>
      <p:sp>
        <p:nvSpPr>
          <p:cNvPr id="205" name="Google Shape;205;p33"/>
          <p:cNvSpPr txBox="1">
            <a:spLocks noGrp="1"/>
          </p:cNvSpPr>
          <p:nvPr>
            <p:ph type="subTitle" idx="5"/>
          </p:nvPr>
        </p:nvSpPr>
        <p:spPr>
          <a:xfrm>
            <a:off x="4694175" y="3913145"/>
            <a:ext cx="3367200" cy="5781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s-CO" dirty="0" err="1"/>
              <a:t>Result</a:t>
            </a:r>
            <a:r>
              <a:rPr lang="es-CO" dirty="0"/>
              <a:t> </a:t>
            </a:r>
            <a:r>
              <a:rPr lang="es-CO" dirty="0" err="1"/>
              <a:t>of</a:t>
            </a:r>
            <a:r>
              <a:rPr lang="es-CO" dirty="0"/>
              <a:t> </a:t>
            </a:r>
            <a:r>
              <a:rPr lang="es-CO" dirty="0" err="1"/>
              <a:t>the</a:t>
            </a:r>
            <a:r>
              <a:rPr lang="es-CO" dirty="0"/>
              <a:t> </a:t>
            </a:r>
            <a:r>
              <a:rPr lang="es-CO" dirty="0" err="1"/>
              <a:t>excersice</a:t>
            </a:r>
            <a:endParaRPr dirty="0"/>
          </a:p>
        </p:txBody>
      </p:sp>
      <p:sp>
        <p:nvSpPr>
          <p:cNvPr id="206" name="Google Shape;206;p33"/>
          <p:cNvSpPr txBox="1">
            <a:spLocks noGrp="1"/>
          </p:cNvSpPr>
          <p:nvPr>
            <p:ph type="title" idx="6"/>
          </p:nvPr>
        </p:nvSpPr>
        <p:spPr>
          <a:xfrm>
            <a:off x="4694175" y="3342594"/>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Conclusions</a:t>
            </a:r>
            <a:endParaRPr dirty="0"/>
          </a:p>
        </p:txBody>
      </p:sp>
      <p:sp>
        <p:nvSpPr>
          <p:cNvPr id="207" name="Google Shape;207;p33"/>
          <p:cNvSpPr txBox="1">
            <a:spLocks noGrp="1"/>
          </p:cNvSpPr>
          <p:nvPr>
            <p:ph type="title" idx="7"/>
          </p:nvPr>
        </p:nvSpPr>
        <p:spPr>
          <a:xfrm>
            <a:off x="3372225" y="151827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1</a:t>
            </a:r>
            <a:endParaRPr/>
          </a:p>
        </p:txBody>
      </p:sp>
      <p:sp>
        <p:nvSpPr>
          <p:cNvPr id="208" name="Google Shape;208;p33"/>
          <p:cNvSpPr txBox="1">
            <a:spLocks noGrp="1"/>
          </p:cNvSpPr>
          <p:nvPr>
            <p:ph type="title" idx="8"/>
          </p:nvPr>
        </p:nvSpPr>
        <p:spPr>
          <a:xfrm>
            <a:off x="3372225" y="2645500"/>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2</a:t>
            </a:r>
            <a:endParaRPr/>
          </a:p>
        </p:txBody>
      </p:sp>
      <p:sp>
        <p:nvSpPr>
          <p:cNvPr id="209" name="Google Shape;209;p33"/>
          <p:cNvSpPr txBox="1">
            <a:spLocks noGrp="1"/>
          </p:cNvSpPr>
          <p:nvPr>
            <p:ph type="title" idx="9"/>
          </p:nvPr>
        </p:nvSpPr>
        <p:spPr>
          <a:xfrm>
            <a:off x="3372225" y="377272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3</a:t>
            </a:r>
            <a:endParaRPr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3" name="Imagen 2">
            <a:extLst>
              <a:ext uri="{FF2B5EF4-FFF2-40B4-BE49-F238E27FC236}">
                <a16:creationId xmlns:a16="http://schemas.microsoft.com/office/drawing/2014/main" id="{960B709D-09DB-47BC-A716-94143AA54E7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430400" y="610276"/>
            <a:ext cx="6283200" cy="4097617"/>
          </a:xfrm>
          <a:prstGeom prst="rect">
            <a:avLst/>
          </a:prstGeom>
        </p:spPr>
      </p:pic>
      <p:sp>
        <p:nvSpPr>
          <p:cNvPr id="4" name="CuadroTexto 3">
            <a:extLst>
              <a:ext uri="{FF2B5EF4-FFF2-40B4-BE49-F238E27FC236}">
                <a16:creationId xmlns:a16="http://schemas.microsoft.com/office/drawing/2014/main" id="{35C71C75-6361-4049-9E70-0C554441D46E}"/>
              </a:ext>
            </a:extLst>
          </p:cNvPr>
          <p:cNvSpPr txBox="1"/>
          <p:nvPr/>
        </p:nvSpPr>
        <p:spPr>
          <a:xfrm>
            <a:off x="1430400" y="4317134"/>
            <a:ext cx="6184603" cy="230832"/>
          </a:xfrm>
          <a:prstGeom prst="rect">
            <a:avLst/>
          </a:prstGeom>
          <a:noFill/>
        </p:spPr>
        <p:txBody>
          <a:bodyPr wrap="square" rtlCol="0">
            <a:spAutoFit/>
          </a:bodyPr>
          <a:lstStyle/>
          <a:p>
            <a:r>
              <a:rPr lang="es-CO" sz="900">
                <a:hlinkClick r:id="rId6" tooltip="https://miriamherbon.com/diferencia-existencial-entre-vivir-con-agua-potable-o-no/"/>
              </a:rPr>
              <a:t>Esta foto</a:t>
            </a:r>
            <a:r>
              <a:rPr lang="es-CO" sz="900"/>
              <a:t> de Autor desconocido está bajo licencia </a:t>
            </a:r>
            <a:r>
              <a:rPr lang="es-CO" sz="900">
                <a:hlinkClick r:id="rId7" tooltip="https://creativecommons.org/licenses/by-nc-nd/3.0/"/>
              </a:rPr>
              <a:t>CC BY-NC-ND</a:t>
            </a:r>
            <a:endParaRPr lang="es-CO" sz="900"/>
          </a:p>
        </p:txBody>
      </p:sp>
      <p:sp>
        <p:nvSpPr>
          <p:cNvPr id="223" name="Google Shape;223;p35"/>
          <p:cNvSpPr txBox="1">
            <a:spLocks noGrp="1"/>
          </p:cNvSpPr>
          <p:nvPr>
            <p:ph type="subTitle" idx="1"/>
          </p:nvPr>
        </p:nvSpPr>
        <p:spPr>
          <a:xfrm>
            <a:off x="5855512" y="610523"/>
            <a:ext cx="2270745" cy="4097617"/>
          </a:xfrm>
          <a:prstGeom prst="rect">
            <a:avLst/>
          </a:prstGeom>
          <a:solidFill>
            <a:schemeClr val="tx2">
              <a:lumMod val="50000"/>
            </a:schemeClr>
          </a:solidFill>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bg1">
                    <a:lumMod val="95000"/>
                  </a:schemeClr>
                </a:solidFill>
              </a:rPr>
              <a:t>Human life is impossible without water, covering roughly 70% of the Earth’s surface and accounting for 60% of an adult’s body by weight. </a:t>
            </a:r>
            <a:br>
              <a:rPr lang="en-US" dirty="0">
                <a:solidFill>
                  <a:schemeClr val="bg1">
                    <a:lumMod val="95000"/>
                  </a:schemeClr>
                </a:solidFill>
              </a:rPr>
            </a:br>
            <a:endParaRPr lang="en-US" dirty="0">
              <a:solidFill>
                <a:schemeClr val="bg1">
                  <a:lumMod val="95000"/>
                </a:schemeClr>
              </a:solidFill>
            </a:endParaRPr>
          </a:p>
          <a:p>
            <a:pPr marL="0" lvl="0" indent="0" rtl="0">
              <a:spcBef>
                <a:spcPts val="0"/>
              </a:spcBef>
              <a:spcAft>
                <a:spcPts val="0"/>
              </a:spcAft>
              <a:buNone/>
            </a:pPr>
            <a:r>
              <a:rPr lang="en-US" dirty="0">
                <a:solidFill>
                  <a:schemeClr val="bg1">
                    <a:lumMod val="95000"/>
                  </a:schemeClr>
                </a:solidFill>
              </a:rPr>
              <a:t>Clean drinking water is necessary for survival, but access to fresh water is also essential for irrigation of crops, industrial activities, basic hygiene, medical care, etc.</a:t>
            </a:r>
          </a:p>
          <a:p>
            <a:pPr marL="0" lvl="0" indent="0" algn="l" rtl="0">
              <a:spcBef>
                <a:spcPts val="0"/>
              </a:spcBef>
              <a:spcAft>
                <a:spcPts val="0"/>
              </a:spcAft>
              <a:buNone/>
            </a:pPr>
            <a:endParaRPr lang="en-US" dirty="0"/>
          </a:p>
        </p:txBody>
      </p:sp>
      <p:sp>
        <p:nvSpPr>
          <p:cNvPr id="224" name="Google Shape;224;p35"/>
          <p:cNvSpPr txBox="1">
            <a:spLocks noGrp="1"/>
          </p:cNvSpPr>
          <p:nvPr>
            <p:ph type="title"/>
          </p:nvPr>
        </p:nvSpPr>
        <p:spPr>
          <a:xfrm>
            <a:off x="2675900" y="1220010"/>
            <a:ext cx="3926100" cy="12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s" sz="3600" dirty="0">
                <a:solidFill>
                  <a:schemeClr val="bg1">
                    <a:lumMod val="95000"/>
                  </a:schemeClr>
                </a:solidFill>
              </a:rPr>
              <a:t>Context</a:t>
            </a:r>
            <a:endParaRPr sz="3600" b="1" dirty="0">
              <a:solidFill>
                <a:schemeClr val="bg1">
                  <a:lumMod val="95000"/>
                </a:schemeClr>
              </a:solidFill>
            </a:endParaRPr>
          </a:p>
        </p:txBody>
      </p:sp>
      <p:sp>
        <p:nvSpPr>
          <p:cNvPr id="225" name="Google Shape;225;p35"/>
          <p:cNvSpPr/>
          <p:nvPr/>
        </p:nvSpPr>
        <p:spPr>
          <a:xfrm>
            <a:off x="1430400" y="1371450"/>
            <a:ext cx="1147200" cy="39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Audio 21">
            <a:hlinkClick r:id="" action="ppaction://media"/>
            <a:extLst>
              <a:ext uri="{FF2B5EF4-FFF2-40B4-BE49-F238E27FC236}">
                <a16:creationId xmlns:a16="http://schemas.microsoft.com/office/drawing/2014/main" id="{33D26B72-4E88-4AE7-BF4B-AD8B637D75C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cSld>
  <p:clrMapOvr>
    <a:masterClrMapping/>
  </p:clrMapOvr>
  <p:transition spd="slow" advTm="3695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6"/>
          <p:cNvSpPr txBox="1">
            <a:spLocks noGrp="1"/>
          </p:cNvSpPr>
          <p:nvPr>
            <p:ph type="subTitle" idx="1"/>
          </p:nvPr>
        </p:nvSpPr>
        <p:spPr>
          <a:xfrm>
            <a:off x="1873200" y="1781400"/>
            <a:ext cx="5397600" cy="2100900"/>
          </a:xfrm>
          <a:prstGeom prst="rect">
            <a:avLst/>
          </a:prstGeom>
        </p:spPr>
        <p:txBody>
          <a:bodyPr spcFirstLastPara="1" wrap="square" lIns="91425" tIns="91425" rIns="91425" bIns="91425" anchor="t" anchorCtr="0">
            <a:noAutofit/>
          </a:bodyPr>
          <a:lstStyle/>
          <a:p>
            <a:pPr marL="0" lvl="0" indent="0" rtl="0">
              <a:spcBef>
                <a:spcPts val="600"/>
              </a:spcBef>
              <a:spcAft>
                <a:spcPts val="0"/>
              </a:spcAft>
              <a:buClr>
                <a:schemeClr val="dk1"/>
              </a:buClr>
              <a:buSzPts val="1100"/>
              <a:buFont typeface="Arial"/>
              <a:buNone/>
            </a:pPr>
            <a:r>
              <a:rPr lang="en-US" sz="2700" dirty="0"/>
              <a:t>“Is there a relationship between profitability/income and water quality in United States Counties?” </a:t>
            </a:r>
            <a:endParaRPr lang="en-US" sz="2700" i="0" dirty="0"/>
          </a:p>
        </p:txBody>
      </p:sp>
      <p:sp>
        <p:nvSpPr>
          <p:cNvPr id="231" name="Google Shape;231;p3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4</a:t>
            </a:fld>
            <a:endParaRPr/>
          </a:p>
        </p:txBody>
      </p:sp>
      <p:sp>
        <p:nvSpPr>
          <p:cNvPr id="9" name="Google Shape;230;p36">
            <a:extLst>
              <a:ext uri="{FF2B5EF4-FFF2-40B4-BE49-F238E27FC236}">
                <a16:creationId xmlns:a16="http://schemas.microsoft.com/office/drawing/2014/main" id="{0712926E-6AF9-42DA-9B00-D97ABEDC45FB}"/>
              </a:ext>
            </a:extLst>
          </p:cNvPr>
          <p:cNvSpPr txBox="1">
            <a:spLocks/>
          </p:cNvSpPr>
          <p:nvPr/>
        </p:nvSpPr>
        <p:spPr>
          <a:xfrm>
            <a:off x="1873200" y="919388"/>
            <a:ext cx="5397600" cy="210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Ubuntu Light"/>
              <a:buNone/>
              <a:defRPr sz="3000" b="1" i="0" u="none" strike="noStrike" cap="none">
                <a:solidFill>
                  <a:schemeClr val="dk1"/>
                </a:solidFill>
                <a:latin typeface="Ubuntu"/>
                <a:ea typeface="Ubuntu"/>
                <a:cs typeface="Ubuntu"/>
                <a:sym typeface="Ubuntu"/>
              </a:defRPr>
            </a:lvl1pPr>
            <a:lvl2pPr marL="914400" marR="0" lvl="1" indent="-317500" algn="l" rtl="0">
              <a:lnSpc>
                <a:spcPct val="100000"/>
              </a:lnSpc>
              <a:spcBef>
                <a:spcPts val="0"/>
              </a:spcBef>
              <a:spcAft>
                <a:spcPts val="0"/>
              </a:spcAft>
              <a:buClr>
                <a:schemeClr val="lt2"/>
              </a:buClr>
              <a:buSzPts val="1400"/>
              <a:buFont typeface="Ubuntu Light"/>
              <a:buNone/>
              <a:defRPr sz="1400" b="1" i="0" u="none" strike="noStrike" cap="none">
                <a:solidFill>
                  <a:schemeClr val="dk1"/>
                </a:solidFill>
                <a:latin typeface="Arvo"/>
                <a:ea typeface="Arvo"/>
                <a:cs typeface="Arvo"/>
                <a:sym typeface="Arvo"/>
              </a:defRPr>
            </a:lvl2pPr>
            <a:lvl3pPr marL="1371600" marR="0" lvl="2" indent="-311150" algn="l" rtl="0">
              <a:lnSpc>
                <a:spcPct val="100000"/>
              </a:lnSpc>
              <a:spcBef>
                <a:spcPts val="0"/>
              </a:spcBef>
              <a:spcAft>
                <a:spcPts val="0"/>
              </a:spcAft>
              <a:buClr>
                <a:schemeClr val="lt2"/>
              </a:buClr>
              <a:buSzPts val="1300"/>
              <a:buFont typeface="Ubuntu Light"/>
              <a:buNone/>
              <a:defRPr sz="1300" b="1" i="0" u="none" strike="noStrike" cap="none">
                <a:solidFill>
                  <a:schemeClr val="dk1"/>
                </a:solidFill>
                <a:latin typeface="Arvo"/>
                <a:ea typeface="Arvo"/>
                <a:cs typeface="Arvo"/>
                <a:sym typeface="Arvo"/>
              </a:defRPr>
            </a:lvl3pPr>
            <a:lvl4pPr marL="1828800" marR="0" lvl="3" indent="-311150" algn="l" rtl="0">
              <a:lnSpc>
                <a:spcPct val="100000"/>
              </a:lnSpc>
              <a:spcBef>
                <a:spcPts val="0"/>
              </a:spcBef>
              <a:spcAft>
                <a:spcPts val="0"/>
              </a:spcAft>
              <a:buClr>
                <a:schemeClr val="lt2"/>
              </a:buClr>
              <a:buSzPts val="1300"/>
              <a:buFont typeface="Ubuntu Light"/>
              <a:buNone/>
              <a:defRPr sz="1300" b="1" i="0" u="none" strike="noStrike" cap="none">
                <a:solidFill>
                  <a:schemeClr val="dk1"/>
                </a:solidFill>
                <a:latin typeface="Arvo"/>
                <a:ea typeface="Arvo"/>
                <a:cs typeface="Arvo"/>
                <a:sym typeface="Arvo"/>
              </a:defRPr>
            </a:lvl4pPr>
            <a:lvl5pPr marL="2286000" marR="0" lvl="4" indent="-304800" algn="l" rtl="0">
              <a:lnSpc>
                <a:spcPct val="100000"/>
              </a:lnSpc>
              <a:spcBef>
                <a:spcPts val="0"/>
              </a:spcBef>
              <a:spcAft>
                <a:spcPts val="0"/>
              </a:spcAft>
              <a:buClr>
                <a:schemeClr val="lt2"/>
              </a:buClr>
              <a:buSzPts val="1200"/>
              <a:buFont typeface="Ubuntu Light"/>
              <a:buNone/>
              <a:defRPr sz="1200" b="1" i="0" u="none" strike="noStrike" cap="none">
                <a:solidFill>
                  <a:schemeClr val="dk1"/>
                </a:solidFill>
                <a:latin typeface="Arvo"/>
                <a:ea typeface="Arvo"/>
                <a:cs typeface="Arvo"/>
                <a:sym typeface="Arvo"/>
              </a:defRPr>
            </a:lvl5pPr>
            <a:lvl6pPr marL="2743200" marR="0" lvl="5" indent="-304800" algn="l" rtl="0">
              <a:lnSpc>
                <a:spcPct val="100000"/>
              </a:lnSpc>
              <a:spcBef>
                <a:spcPts val="0"/>
              </a:spcBef>
              <a:spcAft>
                <a:spcPts val="0"/>
              </a:spcAft>
              <a:buClr>
                <a:schemeClr val="lt2"/>
              </a:buClr>
              <a:buSzPts val="1200"/>
              <a:buFont typeface="Ubuntu Light"/>
              <a:buNone/>
              <a:defRPr sz="1200" b="1" i="0" u="none" strike="noStrike" cap="none">
                <a:solidFill>
                  <a:schemeClr val="dk1"/>
                </a:solidFill>
                <a:latin typeface="Arvo"/>
                <a:ea typeface="Arvo"/>
                <a:cs typeface="Arvo"/>
                <a:sym typeface="Arvo"/>
              </a:defRPr>
            </a:lvl6pPr>
            <a:lvl7pPr marL="3200400" marR="0" lvl="6" indent="-298450" algn="l" rtl="0">
              <a:lnSpc>
                <a:spcPct val="100000"/>
              </a:lnSpc>
              <a:spcBef>
                <a:spcPts val="0"/>
              </a:spcBef>
              <a:spcAft>
                <a:spcPts val="0"/>
              </a:spcAft>
              <a:buClr>
                <a:schemeClr val="lt2"/>
              </a:buClr>
              <a:buSzPts val="1100"/>
              <a:buFont typeface="Ubuntu Light"/>
              <a:buNone/>
              <a:defRPr sz="1100" b="1" i="0" u="none" strike="noStrike" cap="none">
                <a:solidFill>
                  <a:schemeClr val="dk1"/>
                </a:solidFill>
                <a:latin typeface="Arvo"/>
                <a:ea typeface="Arvo"/>
                <a:cs typeface="Arvo"/>
                <a:sym typeface="Arvo"/>
              </a:defRPr>
            </a:lvl7pPr>
            <a:lvl8pPr marL="3657600" marR="0" lvl="7" indent="-298450" algn="l" rtl="0">
              <a:lnSpc>
                <a:spcPct val="100000"/>
              </a:lnSpc>
              <a:spcBef>
                <a:spcPts val="0"/>
              </a:spcBef>
              <a:spcAft>
                <a:spcPts val="0"/>
              </a:spcAft>
              <a:buClr>
                <a:schemeClr val="lt2"/>
              </a:buClr>
              <a:buSzPts val="1100"/>
              <a:buFont typeface="Ubuntu Light"/>
              <a:buNone/>
              <a:defRPr sz="1100" b="1" i="0" u="none" strike="noStrike" cap="none">
                <a:solidFill>
                  <a:schemeClr val="dk1"/>
                </a:solidFill>
                <a:latin typeface="Arvo"/>
                <a:ea typeface="Arvo"/>
                <a:cs typeface="Arvo"/>
                <a:sym typeface="Arvo"/>
              </a:defRPr>
            </a:lvl8pPr>
            <a:lvl9pPr marL="4114800" marR="0" lvl="8" indent="-292100" algn="l" rtl="0">
              <a:lnSpc>
                <a:spcPct val="100000"/>
              </a:lnSpc>
              <a:spcBef>
                <a:spcPts val="0"/>
              </a:spcBef>
              <a:spcAft>
                <a:spcPts val="0"/>
              </a:spcAft>
              <a:buClr>
                <a:schemeClr val="lt2"/>
              </a:buClr>
              <a:buSzPts val="1000"/>
              <a:buFont typeface="Ubuntu Light"/>
              <a:buNone/>
              <a:defRPr sz="1000" b="1" i="0" u="none" strike="noStrike" cap="none">
                <a:solidFill>
                  <a:schemeClr val="dk1"/>
                </a:solidFill>
                <a:latin typeface="Arvo"/>
                <a:ea typeface="Arvo"/>
                <a:cs typeface="Arvo"/>
                <a:sym typeface="Arvo"/>
              </a:defRPr>
            </a:lvl9pPr>
          </a:lstStyle>
          <a:p>
            <a:pPr marL="0" indent="0">
              <a:spcBef>
                <a:spcPts val="600"/>
              </a:spcBef>
              <a:buClr>
                <a:schemeClr val="dk1"/>
              </a:buClr>
              <a:buSzPts val="1100"/>
              <a:buFont typeface="Arial"/>
              <a:buNone/>
            </a:pPr>
            <a:r>
              <a:rPr lang="en-US" sz="2700" dirty="0"/>
              <a:t>Question</a:t>
            </a:r>
          </a:p>
        </p:txBody>
      </p:sp>
      <p:pic>
        <p:nvPicPr>
          <p:cNvPr id="16" name="Audio 15">
            <a:hlinkClick r:id="" action="ppaction://media"/>
            <a:extLst>
              <a:ext uri="{FF2B5EF4-FFF2-40B4-BE49-F238E27FC236}">
                <a16:creationId xmlns:a16="http://schemas.microsoft.com/office/drawing/2014/main" id="{734EE03B-B1B0-45B5-A6D9-E14F6C1286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slow" advTm="3317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a:spLocks noGrp="1"/>
          </p:cNvSpPr>
          <p:nvPr>
            <p:ph type="title"/>
          </p:nvPr>
        </p:nvSpPr>
        <p:spPr>
          <a:xfrm>
            <a:off x="-1" y="0"/>
            <a:ext cx="3762531" cy="47968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s" dirty="0"/>
              <a:t>1. Datasets</a:t>
            </a:r>
            <a:endParaRPr dirty="0"/>
          </a:p>
        </p:txBody>
      </p:sp>
      <p:graphicFrame>
        <p:nvGraphicFramePr>
          <p:cNvPr id="4" name="Marcador de contenido 3">
            <a:extLst>
              <a:ext uri="{FF2B5EF4-FFF2-40B4-BE49-F238E27FC236}">
                <a16:creationId xmlns:a16="http://schemas.microsoft.com/office/drawing/2014/main" id="{4F4D172E-BD19-48CE-94BE-EEAA53E42744}"/>
              </a:ext>
            </a:extLst>
          </p:cNvPr>
          <p:cNvGraphicFramePr>
            <a:graphicFrameLocks/>
          </p:cNvGraphicFramePr>
          <p:nvPr>
            <p:extLst>
              <p:ext uri="{D42A27DB-BD31-4B8C-83A1-F6EECF244321}">
                <p14:modId xmlns:p14="http://schemas.microsoft.com/office/powerpoint/2010/main" val="138657771"/>
              </p:ext>
            </p:extLst>
          </p:nvPr>
        </p:nvGraphicFramePr>
        <p:xfrm>
          <a:off x="119921" y="389746"/>
          <a:ext cx="9024079" cy="46179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Audio 12">
            <a:hlinkClick r:id="" action="ppaction://media"/>
            <a:extLst>
              <a:ext uri="{FF2B5EF4-FFF2-40B4-BE49-F238E27FC236}">
                <a16:creationId xmlns:a16="http://schemas.microsoft.com/office/drawing/2014/main" id="{7481EEE8-D7EA-4440-8332-6CB3FAD652C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440738" y="4440238"/>
            <a:ext cx="487362" cy="487362"/>
          </a:xfrm>
          <a:prstGeom prst="rect">
            <a:avLst/>
          </a:prstGeom>
        </p:spPr>
      </p:pic>
    </p:spTree>
  </p:cSld>
  <p:clrMapOvr>
    <a:masterClrMapping/>
  </p:clrMapOvr>
  <p:transition spd="slow" advTm="2662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38"/>
          <p:cNvSpPr txBox="1">
            <a:spLocks noGrp="1"/>
          </p:cNvSpPr>
          <p:nvPr>
            <p:ph type="title"/>
          </p:nvPr>
        </p:nvSpPr>
        <p:spPr>
          <a:xfrm>
            <a:off x="-1" y="290270"/>
            <a:ext cx="9144000" cy="60823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dirty="0"/>
              <a:t>Chemicals!</a:t>
            </a:r>
            <a:endParaRPr sz="2400" dirty="0"/>
          </a:p>
        </p:txBody>
      </p:sp>
      <p:sp>
        <p:nvSpPr>
          <p:cNvPr id="245" name="Google Shape;245;p3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6</a:t>
            </a:fld>
            <a:endParaRPr/>
          </a:p>
        </p:txBody>
      </p:sp>
      <p:graphicFrame>
        <p:nvGraphicFramePr>
          <p:cNvPr id="2" name="Diagrama 1">
            <a:extLst>
              <a:ext uri="{FF2B5EF4-FFF2-40B4-BE49-F238E27FC236}">
                <a16:creationId xmlns:a16="http://schemas.microsoft.com/office/drawing/2014/main" id="{D5681890-69ED-4DAE-8237-537F5D704FD1}"/>
              </a:ext>
            </a:extLst>
          </p:cNvPr>
          <p:cNvGraphicFramePr/>
          <p:nvPr>
            <p:extLst>
              <p:ext uri="{D42A27DB-BD31-4B8C-83A1-F6EECF244321}">
                <p14:modId xmlns:p14="http://schemas.microsoft.com/office/powerpoint/2010/main" val="950594980"/>
              </p:ext>
            </p:extLst>
          </p:nvPr>
        </p:nvGraphicFramePr>
        <p:xfrm>
          <a:off x="1548983" y="796042"/>
          <a:ext cx="6046033" cy="38671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Audio 8">
            <a:hlinkClick r:id="" action="ppaction://media"/>
            <a:extLst>
              <a:ext uri="{FF2B5EF4-FFF2-40B4-BE49-F238E27FC236}">
                <a16:creationId xmlns:a16="http://schemas.microsoft.com/office/drawing/2014/main" id="{59079507-8A01-468D-BAB1-EC5534C7653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440738" y="4440238"/>
            <a:ext cx="487362" cy="487362"/>
          </a:xfrm>
          <a:prstGeom prst="rect">
            <a:avLst/>
          </a:prstGeom>
        </p:spPr>
      </p:pic>
    </p:spTree>
  </p:cSld>
  <p:clrMapOvr>
    <a:masterClrMapping/>
  </p:clrMapOvr>
  <p:transition spd="slow" advTm="3704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title" idx="4"/>
          </p:nvPr>
        </p:nvSpPr>
        <p:spPr>
          <a:xfrm>
            <a:off x="-11850" y="447389"/>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Political, economical and demographic variables</a:t>
            </a:r>
            <a:endParaRPr sz="2400" dirty="0"/>
          </a:p>
        </p:txBody>
      </p:sp>
      <p:sp>
        <p:nvSpPr>
          <p:cNvPr id="251" name="Google Shape;251;p39"/>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7</a:t>
            </a:fld>
            <a:endParaRPr sz="1200">
              <a:solidFill>
                <a:srgbClr val="CCCCCC"/>
              </a:solidFill>
              <a:latin typeface="Arvo"/>
              <a:ea typeface="Arvo"/>
              <a:cs typeface="Arvo"/>
              <a:sym typeface="Arvo"/>
            </a:endParaRPr>
          </a:p>
        </p:txBody>
      </p:sp>
      <p:cxnSp>
        <p:nvCxnSpPr>
          <p:cNvPr id="252" name="Google Shape;252;p39"/>
          <p:cNvCxnSpPr>
            <a:cxnSpLocks/>
          </p:cNvCxnSpPr>
          <p:nvPr/>
        </p:nvCxnSpPr>
        <p:spPr>
          <a:xfrm>
            <a:off x="4550550" y="1369246"/>
            <a:ext cx="0" cy="2499679"/>
          </a:xfrm>
          <a:prstGeom prst="straightConnector1">
            <a:avLst/>
          </a:prstGeom>
          <a:noFill/>
          <a:ln w="38100" cap="flat" cmpd="sng">
            <a:solidFill>
              <a:schemeClr val="accent1"/>
            </a:solidFill>
            <a:prstDash val="solid"/>
            <a:round/>
            <a:headEnd type="none" w="med" len="med"/>
            <a:tailEnd type="none" w="med" len="med"/>
          </a:ln>
        </p:spPr>
      </p:cxnSp>
      <p:sp>
        <p:nvSpPr>
          <p:cNvPr id="253" name="Google Shape;253;p39"/>
          <p:cNvSpPr txBox="1">
            <a:spLocks noGrp="1"/>
          </p:cNvSpPr>
          <p:nvPr>
            <p:ph type="ctrTitle"/>
          </p:nvPr>
        </p:nvSpPr>
        <p:spPr>
          <a:xfrm>
            <a:off x="1113228" y="1046896"/>
            <a:ext cx="31695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b="0" dirty="0">
                <a:latin typeface="Ubuntu Medium"/>
                <a:ea typeface="Ubuntu Medium"/>
                <a:cs typeface="Ubuntu Medium"/>
                <a:sym typeface="Ubuntu Medium"/>
              </a:rPr>
              <a:t>Total median </a:t>
            </a:r>
            <a:r>
              <a:rPr lang="es-CO" b="0" dirty="0" err="1">
                <a:latin typeface="Ubuntu Medium"/>
                <a:ea typeface="Ubuntu Medium"/>
                <a:cs typeface="Ubuntu Medium"/>
                <a:sym typeface="Ubuntu Medium"/>
              </a:rPr>
              <a:t>of</a:t>
            </a:r>
            <a:r>
              <a:rPr lang="es-CO" b="0" dirty="0">
                <a:latin typeface="Ubuntu Medium"/>
                <a:ea typeface="Ubuntu Medium"/>
                <a:cs typeface="Ubuntu Medium"/>
                <a:sym typeface="Ubuntu Medium"/>
              </a:rPr>
              <a:t> </a:t>
            </a:r>
            <a:r>
              <a:rPr lang="es-CO" b="0" dirty="0" err="1">
                <a:latin typeface="Ubuntu Medium"/>
                <a:ea typeface="Ubuntu Medium"/>
                <a:cs typeface="Ubuntu Medium"/>
                <a:sym typeface="Ubuntu Medium"/>
              </a:rPr>
              <a:t>earnings</a:t>
            </a:r>
            <a:endParaRPr dirty="0"/>
          </a:p>
        </p:txBody>
      </p:sp>
      <p:sp>
        <p:nvSpPr>
          <p:cNvPr id="255" name="Google Shape;255;p39"/>
          <p:cNvSpPr txBox="1">
            <a:spLocks noGrp="1"/>
          </p:cNvSpPr>
          <p:nvPr>
            <p:ph type="ctrTitle" idx="2"/>
          </p:nvPr>
        </p:nvSpPr>
        <p:spPr>
          <a:xfrm>
            <a:off x="4818378" y="1046896"/>
            <a:ext cx="31695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dirty="0" err="1"/>
              <a:t>Regions</a:t>
            </a:r>
            <a:r>
              <a:rPr lang="es-CO" dirty="0"/>
              <a:t> </a:t>
            </a:r>
            <a:r>
              <a:rPr lang="es-CO" dirty="0" err="1"/>
              <a:t>of</a:t>
            </a:r>
            <a:r>
              <a:rPr lang="es-CO" dirty="0"/>
              <a:t> </a:t>
            </a:r>
            <a:r>
              <a:rPr lang="es-CO" dirty="0" err="1"/>
              <a:t>the</a:t>
            </a:r>
            <a:r>
              <a:rPr lang="es-CO" dirty="0"/>
              <a:t> USA</a:t>
            </a:r>
            <a:endParaRPr dirty="0"/>
          </a:p>
        </p:txBody>
      </p:sp>
      <p:pic>
        <p:nvPicPr>
          <p:cNvPr id="1026" name="Picture 2">
            <a:extLst>
              <a:ext uri="{FF2B5EF4-FFF2-40B4-BE49-F238E27FC236}">
                <a16:creationId xmlns:a16="http://schemas.microsoft.com/office/drawing/2014/main" id="{F05503DC-F5D1-454C-870C-58C5B8F484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862" y="1916450"/>
            <a:ext cx="3904310" cy="2083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4A5E111-C0CD-4338-9745-EE8059971F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2994" y="1916450"/>
            <a:ext cx="3639965" cy="209998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61;p40">
            <a:extLst>
              <a:ext uri="{FF2B5EF4-FFF2-40B4-BE49-F238E27FC236}">
                <a16:creationId xmlns:a16="http://schemas.microsoft.com/office/drawing/2014/main" id="{D5BB7A3C-6B06-457E-8622-5825BE0D59AD}"/>
              </a:ext>
            </a:extLst>
          </p:cNvPr>
          <p:cNvSpPr txBox="1">
            <a:spLocks/>
          </p:cNvSpPr>
          <p:nvPr/>
        </p:nvSpPr>
        <p:spPr>
          <a:xfrm>
            <a:off x="513628" y="4312748"/>
            <a:ext cx="7984130" cy="7426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800"/>
              <a:buFont typeface="Ubuntu"/>
              <a:buNone/>
              <a:defRPr sz="1800" b="1" i="0" u="none" strike="noStrike" cap="none">
                <a:solidFill>
                  <a:schemeClr val="dk2"/>
                </a:solidFill>
                <a:latin typeface="Ubuntu"/>
                <a:ea typeface="Ubuntu"/>
                <a:cs typeface="Ubuntu"/>
                <a:sym typeface="Ubuntu"/>
              </a:defRPr>
            </a:lvl1pPr>
            <a:lvl2pPr marR="0" lvl="1" algn="l" rtl="0">
              <a:lnSpc>
                <a:spcPct val="100000"/>
              </a:lnSpc>
              <a:spcBef>
                <a:spcPts val="0"/>
              </a:spcBef>
              <a:spcAft>
                <a:spcPts val="0"/>
              </a:spcAft>
              <a:buClr>
                <a:schemeClr val="dk2"/>
              </a:buClr>
              <a:buSzPts val="1600"/>
              <a:buFont typeface="Arvo"/>
              <a:buNone/>
              <a:defRPr sz="1600" b="0" i="0" u="none" strike="noStrike" cap="none">
                <a:solidFill>
                  <a:schemeClr val="dk2"/>
                </a:solidFill>
                <a:latin typeface="Arvo"/>
                <a:ea typeface="Arvo"/>
                <a:cs typeface="Arvo"/>
                <a:sym typeface="Arvo"/>
              </a:defRPr>
            </a:lvl2pPr>
            <a:lvl3pPr marR="0" lvl="2" algn="l" rtl="0">
              <a:lnSpc>
                <a:spcPct val="100000"/>
              </a:lnSpc>
              <a:spcBef>
                <a:spcPts val="0"/>
              </a:spcBef>
              <a:spcAft>
                <a:spcPts val="0"/>
              </a:spcAft>
              <a:buClr>
                <a:schemeClr val="dk2"/>
              </a:buClr>
              <a:buSzPts val="1600"/>
              <a:buFont typeface="Arvo"/>
              <a:buNone/>
              <a:defRPr sz="1600" b="0" i="0" u="none" strike="noStrike" cap="none">
                <a:solidFill>
                  <a:schemeClr val="dk2"/>
                </a:solidFill>
                <a:latin typeface="Arvo"/>
                <a:ea typeface="Arvo"/>
                <a:cs typeface="Arvo"/>
                <a:sym typeface="Arvo"/>
              </a:defRPr>
            </a:lvl3pPr>
            <a:lvl4pPr marR="0" lvl="3" algn="l" rtl="0">
              <a:lnSpc>
                <a:spcPct val="100000"/>
              </a:lnSpc>
              <a:spcBef>
                <a:spcPts val="0"/>
              </a:spcBef>
              <a:spcAft>
                <a:spcPts val="0"/>
              </a:spcAft>
              <a:buClr>
                <a:schemeClr val="dk2"/>
              </a:buClr>
              <a:buSzPts val="1600"/>
              <a:buFont typeface="Arvo"/>
              <a:buNone/>
              <a:defRPr sz="1600" b="0" i="0" u="none" strike="noStrike" cap="none">
                <a:solidFill>
                  <a:schemeClr val="dk2"/>
                </a:solidFill>
                <a:latin typeface="Arvo"/>
                <a:ea typeface="Arvo"/>
                <a:cs typeface="Arvo"/>
                <a:sym typeface="Arvo"/>
              </a:defRPr>
            </a:lvl4pPr>
            <a:lvl5pPr marR="0" lvl="4" algn="l" rtl="0">
              <a:lnSpc>
                <a:spcPct val="100000"/>
              </a:lnSpc>
              <a:spcBef>
                <a:spcPts val="0"/>
              </a:spcBef>
              <a:spcAft>
                <a:spcPts val="0"/>
              </a:spcAft>
              <a:buClr>
                <a:schemeClr val="dk2"/>
              </a:buClr>
              <a:buSzPts val="1600"/>
              <a:buFont typeface="Arvo"/>
              <a:buNone/>
              <a:defRPr sz="1600" b="0" i="0" u="none" strike="noStrike" cap="none">
                <a:solidFill>
                  <a:schemeClr val="dk2"/>
                </a:solidFill>
                <a:latin typeface="Arvo"/>
                <a:ea typeface="Arvo"/>
                <a:cs typeface="Arvo"/>
                <a:sym typeface="Arvo"/>
              </a:defRPr>
            </a:lvl5pPr>
            <a:lvl6pPr marR="0" lvl="5" algn="l" rtl="0">
              <a:lnSpc>
                <a:spcPct val="100000"/>
              </a:lnSpc>
              <a:spcBef>
                <a:spcPts val="0"/>
              </a:spcBef>
              <a:spcAft>
                <a:spcPts val="0"/>
              </a:spcAft>
              <a:buClr>
                <a:schemeClr val="dk2"/>
              </a:buClr>
              <a:buSzPts val="1600"/>
              <a:buFont typeface="Arvo"/>
              <a:buNone/>
              <a:defRPr sz="1600" b="0" i="0" u="none" strike="noStrike" cap="none">
                <a:solidFill>
                  <a:schemeClr val="dk2"/>
                </a:solidFill>
                <a:latin typeface="Arvo"/>
                <a:ea typeface="Arvo"/>
                <a:cs typeface="Arvo"/>
                <a:sym typeface="Arvo"/>
              </a:defRPr>
            </a:lvl6pPr>
            <a:lvl7pPr marR="0" lvl="6" algn="l" rtl="0">
              <a:lnSpc>
                <a:spcPct val="100000"/>
              </a:lnSpc>
              <a:spcBef>
                <a:spcPts val="0"/>
              </a:spcBef>
              <a:spcAft>
                <a:spcPts val="0"/>
              </a:spcAft>
              <a:buClr>
                <a:schemeClr val="dk2"/>
              </a:buClr>
              <a:buSzPts val="1600"/>
              <a:buFont typeface="Arvo"/>
              <a:buNone/>
              <a:defRPr sz="1600" b="0" i="0" u="none" strike="noStrike" cap="none">
                <a:solidFill>
                  <a:schemeClr val="dk2"/>
                </a:solidFill>
                <a:latin typeface="Arvo"/>
                <a:ea typeface="Arvo"/>
                <a:cs typeface="Arvo"/>
                <a:sym typeface="Arvo"/>
              </a:defRPr>
            </a:lvl7pPr>
            <a:lvl8pPr marR="0" lvl="7" algn="l" rtl="0">
              <a:lnSpc>
                <a:spcPct val="100000"/>
              </a:lnSpc>
              <a:spcBef>
                <a:spcPts val="0"/>
              </a:spcBef>
              <a:spcAft>
                <a:spcPts val="0"/>
              </a:spcAft>
              <a:buClr>
                <a:schemeClr val="dk2"/>
              </a:buClr>
              <a:buSzPts val="1600"/>
              <a:buFont typeface="Arvo"/>
              <a:buNone/>
              <a:defRPr sz="1600" b="0" i="0" u="none" strike="noStrike" cap="none">
                <a:solidFill>
                  <a:schemeClr val="dk2"/>
                </a:solidFill>
                <a:latin typeface="Arvo"/>
                <a:ea typeface="Arvo"/>
                <a:cs typeface="Arvo"/>
                <a:sym typeface="Arvo"/>
              </a:defRPr>
            </a:lvl8pPr>
            <a:lvl9pPr marR="0" lvl="8" algn="l" rtl="0">
              <a:lnSpc>
                <a:spcPct val="100000"/>
              </a:lnSpc>
              <a:spcBef>
                <a:spcPts val="0"/>
              </a:spcBef>
              <a:spcAft>
                <a:spcPts val="0"/>
              </a:spcAft>
              <a:buClr>
                <a:schemeClr val="dk2"/>
              </a:buClr>
              <a:buSzPts val="1600"/>
              <a:buFont typeface="Arvo"/>
              <a:buNone/>
              <a:defRPr sz="1600" b="0" i="0" u="none" strike="noStrike" cap="none">
                <a:solidFill>
                  <a:schemeClr val="dk2"/>
                </a:solidFill>
                <a:latin typeface="Arvo"/>
                <a:ea typeface="Arvo"/>
                <a:cs typeface="Arvo"/>
                <a:sym typeface="Arvo"/>
              </a:defRPr>
            </a:lvl9pPr>
          </a:lstStyle>
          <a:p>
            <a:pPr>
              <a:buClr>
                <a:schemeClr val="dk1"/>
              </a:buClr>
              <a:buSzPts val="1100"/>
              <a:buFont typeface="Arial"/>
              <a:buNone/>
            </a:pPr>
            <a:r>
              <a:rPr lang="es-CO" sz="2400" dirty="0"/>
              <a:t>MCL</a:t>
            </a:r>
          </a:p>
          <a:p>
            <a:pPr>
              <a:buClr>
                <a:schemeClr val="dk1"/>
              </a:buClr>
              <a:buSzPts val="1100"/>
              <a:buFont typeface="Arial"/>
              <a:buNone/>
            </a:pPr>
            <a:br>
              <a:rPr lang="es-CO" dirty="0"/>
            </a:br>
            <a:r>
              <a:rPr lang="es-CO" dirty="0" err="1"/>
              <a:t>Maximum</a:t>
            </a:r>
            <a:r>
              <a:rPr lang="es-CO" dirty="0"/>
              <a:t> </a:t>
            </a:r>
            <a:r>
              <a:rPr lang="es-CO" dirty="0" err="1"/>
              <a:t>Contaminant</a:t>
            </a:r>
            <a:r>
              <a:rPr lang="es-CO" dirty="0"/>
              <a:t> </a:t>
            </a:r>
            <a:r>
              <a:rPr lang="es-CO" dirty="0" err="1"/>
              <a:t>Levels</a:t>
            </a:r>
            <a:endParaRPr lang="es-CO" dirty="0"/>
          </a:p>
        </p:txBody>
      </p:sp>
      <p:pic>
        <p:nvPicPr>
          <p:cNvPr id="10" name="Audio 9">
            <a:hlinkClick r:id="" action="ppaction://media"/>
            <a:extLst>
              <a:ext uri="{FF2B5EF4-FFF2-40B4-BE49-F238E27FC236}">
                <a16:creationId xmlns:a16="http://schemas.microsoft.com/office/drawing/2014/main" id="{CC739F50-F33F-4B7A-8D9A-2777DD4E5E6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p:transition spd="slow" advTm="2794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B459991-66B1-479E-A526-3E672331D5D9}"/>
              </a:ext>
            </a:extLst>
          </p:cNvPr>
          <p:cNvGrpSpPr/>
          <p:nvPr/>
        </p:nvGrpSpPr>
        <p:grpSpPr>
          <a:xfrm>
            <a:off x="5443539" y="932496"/>
            <a:ext cx="2478880" cy="3624188"/>
            <a:chOff x="635793" y="533401"/>
            <a:chExt cx="3036095" cy="5924550"/>
          </a:xfrm>
        </p:grpSpPr>
        <p:pic>
          <p:nvPicPr>
            <p:cNvPr id="1026" name="Picture 2">
              <a:extLst>
                <a:ext uri="{FF2B5EF4-FFF2-40B4-BE49-F238E27FC236}">
                  <a16:creationId xmlns:a16="http://schemas.microsoft.com/office/drawing/2014/main" id="{187EEA0F-2D74-427D-9AA3-C73EBF02BE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918"/>
            <a:stretch/>
          </p:blipFill>
          <p:spPr bwMode="auto">
            <a:xfrm>
              <a:off x="635793" y="533401"/>
              <a:ext cx="3036095" cy="29622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D9FEE3C-DFA6-4FBC-9F56-6D78D58302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082"/>
            <a:stretch/>
          </p:blipFill>
          <p:spPr bwMode="auto">
            <a:xfrm>
              <a:off x="764383" y="3495676"/>
              <a:ext cx="2907505" cy="2962275"/>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a:extLst>
              <a:ext uri="{FF2B5EF4-FFF2-40B4-BE49-F238E27FC236}">
                <a16:creationId xmlns:a16="http://schemas.microsoft.com/office/drawing/2014/main" id="{DBF1AB4B-C7A7-4D36-87E6-C5B3F4136F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207" y="871538"/>
            <a:ext cx="2970865" cy="3685146"/>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250;p39">
            <a:extLst>
              <a:ext uri="{FF2B5EF4-FFF2-40B4-BE49-F238E27FC236}">
                <a16:creationId xmlns:a16="http://schemas.microsoft.com/office/drawing/2014/main" id="{4955D339-3203-43E8-8C31-50620A34A96C}"/>
              </a:ext>
            </a:extLst>
          </p:cNvPr>
          <p:cNvSpPr txBox="1">
            <a:spLocks noGrp="1"/>
          </p:cNvSpPr>
          <p:nvPr>
            <p:ph type="title" idx="4"/>
          </p:nvPr>
        </p:nvSpPr>
        <p:spPr>
          <a:xfrm>
            <a:off x="0" y="450096"/>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Income vs Contamination</a:t>
            </a:r>
            <a:endParaRPr sz="2000" dirty="0"/>
          </a:p>
        </p:txBody>
      </p:sp>
      <p:pic>
        <p:nvPicPr>
          <p:cNvPr id="5" name="Audio 4">
            <a:hlinkClick r:id="" action="ppaction://media"/>
            <a:extLst>
              <a:ext uri="{FF2B5EF4-FFF2-40B4-BE49-F238E27FC236}">
                <a16:creationId xmlns:a16="http://schemas.microsoft.com/office/drawing/2014/main" id="{00C16973-C572-43CE-A8D5-94532CBA45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856896801"/>
      </p:ext>
    </p:extLst>
  </p:cSld>
  <p:clrMapOvr>
    <a:masterClrMapping/>
  </p:clrMapOvr>
  <p:transition spd="slow" advTm="2775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0"/>
          <p:cNvSpPr txBox="1">
            <a:spLocks noGrp="1"/>
          </p:cNvSpPr>
          <p:nvPr>
            <p:ph type="title"/>
          </p:nvPr>
        </p:nvSpPr>
        <p:spPr>
          <a:xfrm>
            <a:off x="6698085" y="-606270"/>
            <a:ext cx="2399273" cy="50568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CO" sz="2800" b="1" dirty="0" err="1"/>
              <a:t>Correlation</a:t>
            </a:r>
            <a:r>
              <a:rPr lang="es-CO" sz="2800" b="1" dirty="0"/>
              <a:t> </a:t>
            </a:r>
            <a:r>
              <a:rPr lang="es-CO" sz="2800" b="1" dirty="0" err="1"/>
              <a:t>matrix</a:t>
            </a:r>
            <a:br>
              <a:rPr lang="es-CO" b="1" dirty="0"/>
            </a:br>
            <a:r>
              <a:rPr lang="es-CO" b="1" dirty="0" err="1"/>
              <a:t>chemicals</a:t>
            </a:r>
            <a:endParaRPr b="1" dirty="0"/>
          </a:p>
        </p:txBody>
      </p:sp>
      <p:sp>
        <p:nvSpPr>
          <p:cNvPr id="262" name="Google Shape;262;p4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fld id="{00000000-1234-1234-1234-123412341234}" type="slidenum">
              <a:rPr lang="es">
                <a:solidFill>
                  <a:srgbClr val="B7B7B7"/>
                </a:solidFill>
              </a:rPr>
              <a:t>9</a:t>
            </a:fld>
            <a:endParaRPr>
              <a:solidFill>
                <a:srgbClr val="B7B7B7"/>
              </a:solidFill>
            </a:endParaRPr>
          </a:p>
        </p:txBody>
      </p:sp>
      <p:pic>
        <p:nvPicPr>
          <p:cNvPr id="2" name="Picture 2">
            <a:extLst>
              <a:ext uri="{FF2B5EF4-FFF2-40B4-BE49-F238E27FC236}">
                <a16:creationId xmlns:a16="http://schemas.microsoft.com/office/drawing/2014/main" id="{7F4DB825-DBFC-4256-8FC6-DDA809EBF4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57" y="1276827"/>
            <a:ext cx="34671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FF488834-4575-4EFD-B15C-317471C171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slow" advTm="1370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Minimal Charm">
  <a:themeElements>
    <a:clrScheme name="Simple Light">
      <a:dk1>
        <a:srgbClr val="434343"/>
      </a:dk1>
      <a:lt1>
        <a:srgbClr val="FFFFFF"/>
      </a:lt1>
      <a:dk2>
        <a:srgbClr val="666666"/>
      </a:dk2>
      <a:lt2>
        <a:srgbClr val="999999"/>
      </a:lt2>
      <a:accent1>
        <a:srgbClr val="7FABFF"/>
      </a:accent1>
      <a:accent2>
        <a:srgbClr val="BAD1FD"/>
      </a:accent2>
      <a:accent3>
        <a:srgbClr val="114AB6"/>
      </a:accent3>
      <a:accent4>
        <a:srgbClr val="22478D"/>
      </a:accent4>
      <a:accent5>
        <a:srgbClr val="135CE7"/>
      </a:accent5>
      <a:accent6>
        <a:srgbClr val="B7C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681</TotalTime>
  <Words>362</Words>
  <Application>Microsoft Office PowerPoint</Application>
  <PresentationFormat>Presentación en pantalla (16:9)</PresentationFormat>
  <Paragraphs>91</Paragraphs>
  <Slides>15</Slides>
  <Notes>14</Notes>
  <HiddenSlides>1</HiddenSlides>
  <MMClips>14</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Arial</vt:lpstr>
      <vt:lpstr>Ubuntu Medium</vt:lpstr>
      <vt:lpstr>Arvo</vt:lpstr>
      <vt:lpstr>Bodoni</vt:lpstr>
      <vt:lpstr>Ubuntu</vt:lpstr>
      <vt:lpstr>Ubuntu Light</vt:lpstr>
      <vt:lpstr>Minimal Charm</vt:lpstr>
      <vt:lpstr>Relationship between water quality and money in the US: A data analytical approach</vt:lpstr>
      <vt:lpstr>Content</vt:lpstr>
      <vt:lpstr>Context</vt:lpstr>
      <vt:lpstr>Presentación de PowerPoint</vt:lpstr>
      <vt:lpstr>1. Datasets</vt:lpstr>
      <vt:lpstr>Chemicals!</vt:lpstr>
      <vt:lpstr>Political, economical and demographic variables</vt:lpstr>
      <vt:lpstr>Income vs Contamination</vt:lpstr>
      <vt:lpstr>Correlation matrix chemicals</vt:lpstr>
      <vt:lpstr>Correlation matrix all variables</vt:lpstr>
      <vt:lpstr>Box-Cox Transformations</vt:lpstr>
      <vt:lpstr>Time for Linear Regressions</vt:lpstr>
      <vt:lpstr>Reducing the Linear Regression</vt:lpstr>
      <vt:lpstr>So, the conclusion!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between water quality and money in the US: A data analytical approach</dc:title>
  <dc:creator>Cristhian Enrique Córdoba Trillos</dc:creator>
  <cp:lastModifiedBy>Esperanza Margarita Palacios Vargas</cp:lastModifiedBy>
  <cp:revision>47</cp:revision>
  <dcterms:modified xsi:type="dcterms:W3CDTF">2020-12-20T04:22:59Z</dcterms:modified>
</cp:coreProperties>
</file>